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1" r:id="rId3"/>
    <p:sldId id="264" r:id="rId4"/>
    <p:sldId id="262" r:id="rId5"/>
    <p:sldId id="263" r:id="rId6"/>
    <p:sldId id="265"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88941-1707-4CE0-B492-D046345B3A6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0D1B907-E0E3-4F45-A5B4-3472955D7821}">
      <dgm:prSet/>
      <dgm:spPr/>
      <dgm:t>
        <a:bodyPr/>
        <a:lstStyle/>
        <a:p>
          <a:pPr>
            <a:lnSpc>
              <a:spcPct val="100000"/>
            </a:lnSpc>
          </a:pPr>
          <a:r>
            <a:rPr lang="en-US" baseline="0" dirty="0"/>
            <a:t>Overview</a:t>
          </a:r>
          <a:endParaRPr lang="en-US" dirty="0"/>
        </a:p>
      </dgm:t>
    </dgm:pt>
    <dgm:pt modelId="{C7585457-06B3-4DF2-ACBE-69C7E9B5C044}" type="parTrans" cxnId="{2C924BF7-01E4-436F-B7EB-5312F4D50BC0}">
      <dgm:prSet/>
      <dgm:spPr/>
      <dgm:t>
        <a:bodyPr/>
        <a:lstStyle/>
        <a:p>
          <a:endParaRPr lang="en-US"/>
        </a:p>
      </dgm:t>
    </dgm:pt>
    <dgm:pt modelId="{E2F3329D-FC87-4E7A-B04C-E66F29134209}" type="sibTrans" cxnId="{2C924BF7-01E4-436F-B7EB-5312F4D50BC0}">
      <dgm:prSet/>
      <dgm:spPr/>
      <dgm:t>
        <a:bodyPr/>
        <a:lstStyle/>
        <a:p>
          <a:endParaRPr lang="en-US"/>
        </a:p>
      </dgm:t>
    </dgm:pt>
    <dgm:pt modelId="{6DB8B0EF-18D5-433D-9E79-8DE3D82E0552}">
      <dgm:prSet/>
      <dgm:spPr/>
      <dgm:t>
        <a:bodyPr/>
        <a:lstStyle/>
        <a:p>
          <a:pPr>
            <a:lnSpc>
              <a:spcPct val="100000"/>
            </a:lnSpc>
          </a:pPr>
          <a:r>
            <a:rPr lang="en-US" baseline="0"/>
            <a:t>Motive</a:t>
          </a:r>
          <a:endParaRPr lang="en-US"/>
        </a:p>
      </dgm:t>
    </dgm:pt>
    <dgm:pt modelId="{CCDD92D1-65EC-43FB-AC13-1A43ED5DE3C1}" type="parTrans" cxnId="{154DAF81-9821-49B8-A5C9-B585B7F717FA}">
      <dgm:prSet/>
      <dgm:spPr/>
      <dgm:t>
        <a:bodyPr/>
        <a:lstStyle/>
        <a:p>
          <a:endParaRPr lang="en-US"/>
        </a:p>
      </dgm:t>
    </dgm:pt>
    <dgm:pt modelId="{E4189120-C6E7-469A-B8DB-0E0B510C4235}" type="sibTrans" cxnId="{154DAF81-9821-49B8-A5C9-B585B7F717FA}">
      <dgm:prSet/>
      <dgm:spPr/>
      <dgm:t>
        <a:bodyPr/>
        <a:lstStyle/>
        <a:p>
          <a:endParaRPr lang="en-US"/>
        </a:p>
      </dgm:t>
    </dgm:pt>
    <dgm:pt modelId="{6E3C9ABD-85AC-4E20-937F-6840C5AEF519}">
      <dgm:prSet/>
      <dgm:spPr/>
      <dgm:t>
        <a:bodyPr/>
        <a:lstStyle/>
        <a:p>
          <a:pPr>
            <a:lnSpc>
              <a:spcPct val="100000"/>
            </a:lnSpc>
          </a:pPr>
          <a:r>
            <a:rPr lang="en-US" baseline="0"/>
            <a:t>Audience</a:t>
          </a:r>
          <a:endParaRPr lang="en-US"/>
        </a:p>
      </dgm:t>
    </dgm:pt>
    <dgm:pt modelId="{C7C4ABFA-9C06-4754-B165-FE75054C1799}" type="parTrans" cxnId="{C459D8A7-00A8-4EE0-A7A2-9BB71104D323}">
      <dgm:prSet/>
      <dgm:spPr/>
      <dgm:t>
        <a:bodyPr/>
        <a:lstStyle/>
        <a:p>
          <a:endParaRPr lang="en-US"/>
        </a:p>
      </dgm:t>
    </dgm:pt>
    <dgm:pt modelId="{360DD9C2-960E-438E-A673-F25FE4956AC0}" type="sibTrans" cxnId="{C459D8A7-00A8-4EE0-A7A2-9BB71104D323}">
      <dgm:prSet/>
      <dgm:spPr/>
      <dgm:t>
        <a:bodyPr/>
        <a:lstStyle/>
        <a:p>
          <a:endParaRPr lang="en-US"/>
        </a:p>
      </dgm:t>
    </dgm:pt>
    <dgm:pt modelId="{F772D260-6A2B-4509-A409-2F758F50DE0A}">
      <dgm:prSet/>
      <dgm:spPr/>
      <dgm:t>
        <a:bodyPr/>
        <a:lstStyle/>
        <a:p>
          <a:pPr>
            <a:lnSpc>
              <a:spcPct val="100000"/>
            </a:lnSpc>
          </a:pPr>
          <a:r>
            <a:rPr lang="en-US" baseline="0"/>
            <a:t>Website</a:t>
          </a:r>
          <a:endParaRPr lang="en-US"/>
        </a:p>
      </dgm:t>
    </dgm:pt>
    <dgm:pt modelId="{F61DA394-BB1B-4D83-A755-FA2738307C48}" type="parTrans" cxnId="{840D58FC-FA7D-42EE-8B9B-673ACA2A2F7D}">
      <dgm:prSet/>
      <dgm:spPr/>
      <dgm:t>
        <a:bodyPr/>
        <a:lstStyle/>
        <a:p>
          <a:endParaRPr lang="en-US"/>
        </a:p>
      </dgm:t>
    </dgm:pt>
    <dgm:pt modelId="{9FAE180A-E913-487B-8F92-6973A3D9C6DF}" type="sibTrans" cxnId="{840D58FC-FA7D-42EE-8B9B-673ACA2A2F7D}">
      <dgm:prSet/>
      <dgm:spPr/>
      <dgm:t>
        <a:bodyPr/>
        <a:lstStyle/>
        <a:p>
          <a:endParaRPr lang="en-US"/>
        </a:p>
      </dgm:t>
    </dgm:pt>
    <dgm:pt modelId="{AEC2CB60-DC03-43A0-8C21-204AE76ED36F}" type="pres">
      <dgm:prSet presAssocID="{1C688941-1707-4CE0-B492-D046345B3A6C}" presName="root" presStyleCnt="0">
        <dgm:presLayoutVars>
          <dgm:dir/>
          <dgm:resizeHandles val="exact"/>
        </dgm:presLayoutVars>
      </dgm:prSet>
      <dgm:spPr/>
    </dgm:pt>
    <dgm:pt modelId="{8AC4E7AE-0DE8-46AF-83AD-5535BF2E8564}" type="pres">
      <dgm:prSet presAssocID="{F0D1B907-E0E3-4F45-A5B4-3472955D7821}" presName="compNode" presStyleCnt="0"/>
      <dgm:spPr/>
    </dgm:pt>
    <dgm:pt modelId="{AC14B359-F41C-4A0A-B315-B1205F08B03C}" type="pres">
      <dgm:prSet presAssocID="{F0D1B907-E0E3-4F45-A5B4-3472955D7821}" presName="bgRect" presStyleLbl="bgShp" presStyleIdx="0" presStyleCnt="4"/>
      <dgm:spPr/>
    </dgm:pt>
    <dgm:pt modelId="{28BC1D4D-60FD-44D3-990C-E03B38FD2F95}" type="pres">
      <dgm:prSet presAssocID="{F0D1B907-E0E3-4F45-A5B4-3472955D78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choolhouse with solid fill"/>
        </a:ext>
      </dgm:extLst>
    </dgm:pt>
    <dgm:pt modelId="{45EAE83E-2258-42AC-9676-BD882D89149A}" type="pres">
      <dgm:prSet presAssocID="{F0D1B907-E0E3-4F45-A5B4-3472955D7821}" presName="spaceRect" presStyleCnt="0"/>
      <dgm:spPr/>
    </dgm:pt>
    <dgm:pt modelId="{F56AED61-2EC9-4262-BB02-930DC687D585}" type="pres">
      <dgm:prSet presAssocID="{F0D1B907-E0E3-4F45-A5B4-3472955D7821}" presName="parTx" presStyleLbl="revTx" presStyleIdx="0" presStyleCnt="4">
        <dgm:presLayoutVars>
          <dgm:chMax val="0"/>
          <dgm:chPref val="0"/>
        </dgm:presLayoutVars>
      </dgm:prSet>
      <dgm:spPr/>
    </dgm:pt>
    <dgm:pt modelId="{CCF7D9F5-5125-4222-A0C1-1D54F77E419B}" type="pres">
      <dgm:prSet presAssocID="{E2F3329D-FC87-4E7A-B04C-E66F29134209}" presName="sibTrans" presStyleCnt="0"/>
      <dgm:spPr/>
    </dgm:pt>
    <dgm:pt modelId="{3D07EC05-1FED-4A8C-AB24-A9C8A2BA1B0C}" type="pres">
      <dgm:prSet presAssocID="{6DB8B0EF-18D5-433D-9E79-8DE3D82E0552}" presName="compNode" presStyleCnt="0"/>
      <dgm:spPr/>
    </dgm:pt>
    <dgm:pt modelId="{C3E637FB-05E6-4A9F-9A83-DB800DA72019}" type="pres">
      <dgm:prSet presAssocID="{6DB8B0EF-18D5-433D-9E79-8DE3D82E0552}" presName="bgRect" presStyleLbl="bgShp" presStyleIdx="1" presStyleCnt="4"/>
      <dgm:spPr/>
    </dgm:pt>
    <dgm:pt modelId="{2749FBDE-A3B4-4AC2-9E5F-B30A9D1917ED}" type="pres">
      <dgm:prSet presAssocID="{6DB8B0EF-18D5-433D-9E79-8DE3D82E0552}" presName="iconRect" presStyleLbl="node1" presStyleIdx="1" presStyleCnt="4" custLinFactNeighborY="-1077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Information with solid fill"/>
        </a:ext>
      </dgm:extLst>
    </dgm:pt>
    <dgm:pt modelId="{723C125E-F9F0-4B43-81B6-16EE9FC8130E}" type="pres">
      <dgm:prSet presAssocID="{6DB8B0EF-18D5-433D-9E79-8DE3D82E0552}" presName="spaceRect" presStyleCnt="0"/>
      <dgm:spPr/>
    </dgm:pt>
    <dgm:pt modelId="{EBD3B63C-68B3-48E8-BE28-9369BE246D95}" type="pres">
      <dgm:prSet presAssocID="{6DB8B0EF-18D5-433D-9E79-8DE3D82E0552}" presName="parTx" presStyleLbl="revTx" presStyleIdx="1" presStyleCnt="4">
        <dgm:presLayoutVars>
          <dgm:chMax val="0"/>
          <dgm:chPref val="0"/>
        </dgm:presLayoutVars>
      </dgm:prSet>
      <dgm:spPr/>
    </dgm:pt>
    <dgm:pt modelId="{6A8789A9-A5C9-4328-B221-B956B97B5966}" type="pres">
      <dgm:prSet presAssocID="{E4189120-C6E7-469A-B8DB-0E0B510C4235}" presName="sibTrans" presStyleCnt="0"/>
      <dgm:spPr/>
    </dgm:pt>
    <dgm:pt modelId="{BF1AC9BD-7B0E-4549-8FFF-3C3C6077A8BE}" type="pres">
      <dgm:prSet presAssocID="{6E3C9ABD-85AC-4E20-937F-6840C5AEF519}" presName="compNode" presStyleCnt="0"/>
      <dgm:spPr/>
    </dgm:pt>
    <dgm:pt modelId="{044389A6-B74E-43D1-91F1-28AB20A70B3B}" type="pres">
      <dgm:prSet presAssocID="{6E3C9ABD-85AC-4E20-937F-6840C5AEF519}" presName="bgRect" presStyleLbl="bgShp" presStyleIdx="2" presStyleCnt="4"/>
      <dgm:spPr/>
    </dgm:pt>
    <dgm:pt modelId="{17725514-95B8-4822-B0CD-2B8322434E4C}" type="pres">
      <dgm:prSet presAssocID="{6E3C9ABD-85AC-4E20-937F-6840C5AEF51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tact"/>
        </a:ext>
      </dgm:extLst>
    </dgm:pt>
    <dgm:pt modelId="{5F07FCF1-179C-4380-8292-83E2732491FE}" type="pres">
      <dgm:prSet presAssocID="{6E3C9ABD-85AC-4E20-937F-6840C5AEF519}" presName="spaceRect" presStyleCnt="0"/>
      <dgm:spPr/>
    </dgm:pt>
    <dgm:pt modelId="{880F19CC-86C7-40C3-9E6A-3AF14216C8C7}" type="pres">
      <dgm:prSet presAssocID="{6E3C9ABD-85AC-4E20-937F-6840C5AEF519}" presName="parTx" presStyleLbl="revTx" presStyleIdx="2" presStyleCnt="4">
        <dgm:presLayoutVars>
          <dgm:chMax val="0"/>
          <dgm:chPref val="0"/>
        </dgm:presLayoutVars>
      </dgm:prSet>
      <dgm:spPr/>
    </dgm:pt>
    <dgm:pt modelId="{154B583D-A7C9-422A-B19D-AFDBC25B31F6}" type="pres">
      <dgm:prSet presAssocID="{360DD9C2-960E-438E-A673-F25FE4956AC0}" presName="sibTrans" presStyleCnt="0"/>
      <dgm:spPr/>
    </dgm:pt>
    <dgm:pt modelId="{57037A02-94E5-4539-A363-760CB4F8CA6E}" type="pres">
      <dgm:prSet presAssocID="{F772D260-6A2B-4509-A409-2F758F50DE0A}" presName="compNode" presStyleCnt="0"/>
      <dgm:spPr/>
    </dgm:pt>
    <dgm:pt modelId="{4C806A0B-C5F5-4B20-BA90-747DB4E5FD2A}" type="pres">
      <dgm:prSet presAssocID="{F772D260-6A2B-4509-A409-2F758F50DE0A}" presName="bgRect" presStyleLbl="bgShp" presStyleIdx="3" presStyleCnt="4"/>
      <dgm:spPr/>
    </dgm:pt>
    <dgm:pt modelId="{2BDE2ED5-11BA-4CFE-A883-4D9E6EF03120}" type="pres">
      <dgm:prSet presAssocID="{F772D260-6A2B-4509-A409-2F758F50DE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site"/>
        </a:ext>
      </dgm:extLst>
    </dgm:pt>
    <dgm:pt modelId="{C1E18B7D-B338-472A-A879-E0F6859059B1}" type="pres">
      <dgm:prSet presAssocID="{F772D260-6A2B-4509-A409-2F758F50DE0A}" presName="spaceRect" presStyleCnt="0"/>
      <dgm:spPr/>
    </dgm:pt>
    <dgm:pt modelId="{B7E73953-B68B-470C-98D4-30279FE4D445}" type="pres">
      <dgm:prSet presAssocID="{F772D260-6A2B-4509-A409-2F758F50DE0A}" presName="parTx" presStyleLbl="revTx" presStyleIdx="3" presStyleCnt="4">
        <dgm:presLayoutVars>
          <dgm:chMax val="0"/>
          <dgm:chPref val="0"/>
        </dgm:presLayoutVars>
      </dgm:prSet>
      <dgm:spPr/>
    </dgm:pt>
  </dgm:ptLst>
  <dgm:cxnLst>
    <dgm:cxn modelId="{E7C89316-9562-4839-95ED-1000F84FAABC}" type="presOf" srcId="{1C688941-1707-4CE0-B492-D046345B3A6C}" destId="{AEC2CB60-DC03-43A0-8C21-204AE76ED36F}" srcOrd="0" destOrd="0" presId="urn:microsoft.com/office/officeart/2018/2/layout/IconVerticalSolidList"/>
    <dgm:cxn modelId="{096EEB3C-EC38-45D1-8E65-04D4C0488E21}" type="presOf" srcId="{F772D260-6A2B-4509-A409-2F758F50DE0A}" destId="{B7E73953-B68B-470C-98D4-30279FE4D445}" srcOrd="0" destOrd="0" presId="urn:microsoft.com/office/officeart/2018/2/layout/IconVerticalSolidList"/>
    <dgm:cxn modelId="{154DAF81-9821-49B8-A5C9-B585B7F717FA}" srcId="{1C688941-1707-4CE0-B492-D046345B3A6C}" destId="{6DB8B0EF-18D5-433D-9E79-8DE3D82E0552}" srcOrd="1" destOrd="0" parTransId="{CCDD92D1-65EC-43FB-AC13-1A43ED5DE3C1}" sibTransId="{E4189120-C6E7-469A-B8DB-0E0B510C4235}"/>
    <dgm:cxn modelId="{C459D8A7-00A8-4EE0-A7A2-9BB71104D323}" srcId="{1C688941-1707-4CE0-B492-D046345B3A6C}" destId="{6E3C9ABD-85AC-4E20-937F-6840C5AEF519}" srcOrd="2" destOrd="0" parTransId="{C7C4ABFA-9C06-4754-B165-FE75054C1799}" sibTransId="{360DD9C2-960E-438E-A673-F25FE4956AC0}"/>
    <dgm:cxn modelId="{078EA8B1-2F07-4D0E-9979-C7719B245035}" type="presOf" srcId="{6DB8B0EF-18D5-433D-9E79-8DE3D82E0552}" destId="{EBD3B63C-68B3-48E8-BE28-9369BE246D95}" srcOrd="0" destOrd="0" presId="urn:microsoft.com/office/officeart/2018/2/layout/IconVerticalSolidList"/>
    <dgm:cxn modelId="{B14A29BA-7E80-43A1-9ACC-EAE6AB9E7DDE}" type="presOf" srcId="{F0D1B907-E0E3-4F45-A5B4-3472955D7821}" destId="{F56AED61-2EC9-4262-BB02-930DC687D585}" srcOrd="0" destOrd="0" presId="urn:microsoft.com/office/officeart/2018/2/layout/IconVerticalSolidList"/>
    <dgm:cxn modelId="{714721BB-10E4-462E-BE6C-90D12B13682F}" type="presOf" srcId="{6E3C9ABD-85AC-4E20-937F-6840C5AEF519}" destId="{880F19CC-86C7-40C3-9E6A-3AF14216C8C7}" srcOrd="0" destOrd="0" presId="urn:microsoft.com/office/officeart/2018/2/layout/IconVerticalSolidList"/>
    <dgm:cxn modelId="{2C924BF7-01E4-436F-B7EB-5312F4D50BC0}" srcId="{1C688941-1707-4CE0-B492-D046345B3A6C}" destId="{F0D1B907-E0E3-4F45-A5B4-3472955D7821}" srcOrd="0" destOrd="0" parTransId="{C7585457-06B3-4DF2-ACBE-69C7E9B5C044}" sibTransId="{E2F3329D-FC87-4E7A-B04C-E66F29134209}"/>
    <dgm:cxn modelId="{840D58FC-FA7D-42EE-8B9B-673ACA2A2F7D}" srcId="{1C688941-1707-4CE0-B492-D046345B3A6C}" destId="{F772D260-6A2B-4509-A409-2F758F50DE0A}" srcOrd="3" destOrd="0" parTransId="{F61DA394-BB1B-4D83-A755-FA2738307C48}" sibTransId="{9FAE180A-E913-487B-8F92-6973A3D9C6DF}"/>
    <dgm:cxn modelId="{448510E0-C487-4C70-9534-5E1868ACDB14}" type="presParOf" srcId="{AEC2CB60-DC03-43A0-8C21-204AE76ED36F}" destId="{8AC4E7AE-0DE8-46AF-83AD-5535BF2E8564}" srcOrd="0" destOrd="0" presId="urn:microsoft.com/office/officeart/2018/2/layout/IconVerticalSolidList"/>
    <dgm:cxn modelId="{9EA64433-1ED2-440E-BEAE-7B62DCFDE448}" type="presParOf" srcId="{8AC4E7AE-0DE8-46AF-83AD-5535BF2E8564}" destId="{AC14B359-F41C-4A0A-B315-B1205F08B03C}" srcOrd="0" destOrd="0" presId="urn:microsoft.com/office/officeart/2018/2/layout/IconVerticalSolidList"/>
    <dgm:cxn modelId="{15394D3A-2C1A-48A9-AA43-3BA76E2323B0}" type="presParOf" srcId="{8AC4E7AE-0DE8-46AF-83AD-5535BF2E8564}" destId="{28BC1D4D-60FD-44D3-990C-E03B38FD2F95}" srcOrd="1" destOrd="0" presId="urn:microsoft.com/office/officeart/2018/2/layout/IconVerticalSolidList"/>
    <dgm:cxn modelId="{84478C27-37D3-4B71-B5F2-06BB9E2588DC}" type="presParOf" srcId="{8AC4E7AE-0DE8-46AF-83AD-5535BF2E8564}" destId="{45EAE83E-2258-42AC-9676-BD882D89149A}" srcOrd="2" destOrd="0" presId="urn:microsoft.com/office/officeart/2018/2/layout/IconVerticalSolidList"/>
    <dgm:cxn modelId="{1C56DF46-5C99-4C01-BD5D-6D894F438581}" type="presParOf" srcId="{8AC4E7AE-0DE8-46AF-83AD-5535BF2E8564}" destId="{F56AED61-2EC9-4262-BB02-930DC687D585}" srcOrd="3" destOrd="0" presId="urn:microsoft.com/office/officeart/2018/2/layout/IconVerticalSolidList"/>
    <dgm:cxn modelId="{34898FFB-D6E8-4EF9-8A2F-47DF99AB8103}" type="presParOf" srcId="{AEC2CB60-DC03-43A0-8C21-204AE76ED36F}" destId="{CCF7D9F5-5125-4222-A0C1-1D54F77E419B}" srcOrd="1" destOrd="0" presId="urn:microsoft.com/office/officeart/2018/2/layout/IconVerticalSolidList"/>
    <dgm:cxn modelId="{C446EDDB-83B6-4BC5-B868-73F3BD5F6E71}" type="presParOf" srcId="{AEC2CB60-DC03-43A0-8C21-204AE76ED36F}" destId="{3D07EC05-1FED-4A8C-AB24-A9C8A2BA1B0C}" srcOrd="2" destOrd="0" presId="urn:microsoft.com/office/officeart/2018/2/layout/IconVerticalSolidList"/>
    <dgm:cxn modelId="{45404926-DE80-4287-8AC4-B8A74DDFD9EF}" type="presParOf" srcId="{3D07EC05-1FED-4A8C-AB24-A9C8A2BA1B0C}" destId="{C3E637FB-05E6-4A9F-9A83-DB800DA72019}" srcOrd="0" destOrd="0" presId="urn:microsoft.com/office/officeart/2018/2/layout/IconVerticalSolidList"/>
    <dgm:cxn modelId="{026AE0D3-92B8-4C72-8045-49AB8B00407D}" type="presParOf" srcId="{3D07EC05-1FED-4A8C-AB24-A9C8A2BA1B0C}" destId="{2749FBDE-A3B4-4AC2-9E5F-B30A9D1917ED}" srcOrd="1" destOrd="0" presId="urn:microsoft.com/office/officeart/2018/2/layout/IconVerticalSolidList"/>
    <dgm:cxn modelId="{A5C48F70-C012-4473-B655-581F9E224B45}" type="presParOf" srcId="{3D07EC05-1FED-4A8C-AB24-A9C8A2BA1B0C}" destId="{723C125E-F9F0-4B43-81B6-16EE9FC8130E}" srcOrd="2" destOrd="0" presId="urn:microsoft.com/office/officeart/2018/2/layout/IconVerticalSolidList"/>
    <dgm:cxn modelId="{EEA5E326-5486-451C-8029-E05576845BB5}" type="presParOf" srcId="{3D07EC05-1FED-4A8C-AB24-A9C8A2BA1B0C}" destId="{EBD3B63C-68B3-48E8-BE28-9369BE246D95}" srcOrd="3" destOrd="0" presId="urn:microsoft.com/office/officeart/2018/2/layout/IconVerticalSolidList"/>
    <dgm:cxn modelId="{306B7701-0A5C-4F4B-9010-1C9A5FD9A517}" type="presParOf" srcId="{AEC2CB60-DC03-43A0-8C21-204AE76ED36F}" destId="{6A8789A9-A5C9-4328-B221-B956B97B5966}" srcOrd="3" destOrd="0" presId="urn:microsoft.com/office/officeart/2018/2/layout/IconVerticalSolidList"/>
    <dgm:cxn modelId="{F29CE557-B453-4EA9-9957-087ECF4FF3CC}" type="presParOf" srcId="{AEC2CB60-DC03-43A0-8C21-204AE76ED36F}" destId="{BF1AC9BD-7B0E-4549-8FFF-3C3C6077A8BE}" srcOrd="4" destOrd="0" presId="urn:microsoft.com/office/officeart/2018/2/layout/IconVerticalSolidList"/>
    <dgm:cxn modelId="{CD279A12-E0E1-4DD0-A89D-6B2FFE738105}" type="presParOf" srcId="{BF1AC9BD-7B0E-4549-8FFF-3C3C6077A8BE}" destId="{044389A6-B74E-43D1-91F1-28AB20A70B3B}" srcOrd="0" destOrd="0" presId="urn:microsoft.com/office/officeart/2018/2/layout/IconVerticalSolidList"/>
    <dgm:cxn modelId="{6A483F2D-5079-4DEA-8779-18D17EFFCA2D}" type="presParOf" srcId="{BF1AC9BD-7B0E-4549-8FFF-3C3C6077A8BE}" destId="{17725514-95B8-4822-B0CD-2B8322434E4C}" srcOrd="1" destOrd="0" presId="urn:microsoft.com/office/officeart/2018/2/layout/IconVerticalSolidList"/>
    <dgm:cxn modelId="{3A9B3DD8-E4B1-4916-BC0A-DFB0030D46B3}" type="presParOf" srcId="{BF1AC9BD-7B0E-4549-8FFF-3C3C6077A8BE}" destId="{5F07FCF1-179C-4380-8292-83E2732491FE}" srcOrd="2" destOrd="0" presId="urn:microsoft.com/office/officeart/2018/2/layout/IconVerticalSolidList"/>
    <dgm:cxn modelId="{2F74C467-8EE8-4846-8918-F8FBB6C0B14C}" type="presParOf" srcId="{BF1AC9BD-7B0E-4549-8FFF-3C3C6077A8BE}" destId="{880F19CC-86C7-40C3-9E6A-3AF14216C8C7}" srcOrd="3" destOrd="0" presId="urn:microsoft.com/office/officeart/2018/2/layout/IconVerticalSolidList"/>
    <dgm:cxn modelId="{84E88614-E73B-47E1-A60D-89107472E21E}" type="presParOf" srcId="{AEC2CB60-DC03-43A0-8C21-204AE76ED36F}" destId="{154B583D-A7C9-422A-B19D-AFDBC25B31F6}" srcOrd="5" destOrd="0" presId="urn:microsoft.com/office/officeart/2018/2/layout/IconVerticalSolidList"/>
    <dgm:cxn modelId="{DA6704F9-F97C-4EBF-8579-B5028163F856}" type="presParOf" srcId="{AEC2CB60-DC03-43A0-8C21-204AE76ED36F}" destId="{57037A02-94E5-4539-A363-760CB4F8CA6E}" srcOrd="6" destOrd="0" presId="urn:microsoft.com/office/officeart/2018/2/layout/IconVerticalSolidList"/>
    <dgm:cxn modelId="{EC04EFFE-B6E4-40EB-929C-A4C635AA0865}" type="presParOf" srcId="{57037A02-94E5-4539-A363-760CB4F8CA6E}" destId="{4C806A0B-C5F5-4B20-BA90-747DB4E5FD2A}" srcOrd="0" destOrd="0" presId="urn:microsoft.com/office/officeart/2018/2/layout/IconVerticalSolidList"/>
    <dgm:cxn modelId="{A99080DF-F343-4D82-B21F-315C78255BBE}" type="presParOf" srcId="{57037A02-94E5-4539-A363-760CB4F8CA6E}" destId="{2BDE2ED5-11BA-4CFE-A883-4D9E6EF03120}" srcOrd="1" destOrd="0" presId="urn:microsoft.com/office/officeart/2018/2/layout/IconVerticalSolidList"/>
    <dgm:cxn modelId="{88335EB2-6335-49A7-9956-F3C8D1229B58}" type="presParOf" srcId="{57037A02-94E5-4539-A363-760CB4F8CA6E}" destId="{C1E18B7D-B338-472A-A879-E0F6859059B1}" srcOrd="2" destOrd="0" presId="urn:microsoft.com/office/officeart/2018/2/layout/IconVerticalSolidList"/>
    <dgm:cxn modelId="{1A208220-1305-41FE-A2DF-918688D3FF91}" type="presParOf" srcId="{57037A02-94E5-4539-A363-760CB4F8CA6E}" destId="{B7E73953-B68B-470C-98D4-30279FE4D44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98C603-F8B1-4065-A000-0EF7FDA5870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7A7AAA7-67FE-49AD-80A8-61B75C3F21E9}">
      <dgm:prSet/>
      <dgm:spPr/>
      <dgm:t>
        <a:bodyPr/>
        <a:lstStyle/>
        <a:p>
          <a:r>
            <a:rPr lang="en-US"/>
            <a:t>Founded in 1947 as Los Angeles State College</a:t>
          </a:r>
        </a:p>
      </dgm:t>
    </dgm:pt>
    <dgm:pt modelId="{49B1A80F-18B0-48DF-9405-F49DAB9BA110}" type="parTrans" cxnId="{CFCD15CE-8B4D-49FB-A40C-A1D8D27BDC81}">
      <dgm:prSet/>
      <dgm:spPr/>
      <dgm:t>
        <a:bodyPr/>
        <a:lstStyle/>
        <a:p>
          <a:endParaRPr lang="en-US"/>
        </a:p>
      </dgm:t>
    </dgm:pt>
    <dgm:pt modelId="{7636BE43-9C8A-4510-8776-7B8D76CF335C}" type="sibTrans" cxnId="{CFCD15CE-8B4D-49FB-A40C-A1D8D27BDC81}">
      <dgm:prSet/>
      <dgm:spPr/>
      <dgm:t>
        <a:bodyPr/>
        <a:lstStyle/>
        <a:p>
          <a:endParaRPr lang="en-US"/>
        </a:p>
      </dgm:t>
    </dgm:pt>
    <dgm:pt modelId="{0C71AFD3-6E13-47CA-B23A-075A969C591A}">
      <dgm:prSet/>
      <dgm:spPr/>
      <dgm:t>
        <a:bodyPr/>
        <a:lstStyle/>
        <a:p>
          <a:r>
            <a:rPr lang="en-US"/>
            <a:t>Formerly Diablos, the Golden Eagle became the mascot in 1981</a:t>
          </a:r>
        </a:p>
      </dgm:t>
    </dgm:pt>
    <dgm:pt modelId="{96406241-94DA-4D73-AF4E-4CAAA2EBAC92}" type="parTrans" cxnId="{0A364372-7EC2-4F21-B671-376B7CBFD273}">
      <dgm:prSet/>
      <dgm:spPr/>
      <dgm:t>
        <a:bodyPr/>
        <a:lstStyle/>
        <a:p>
          <a:endParaRPr lang="en-US"/>
        </a:p>
      </dgm:t>
    </dgm:pt>
    <dgm:pt modelId="{E4AD99DF-F698-4DE3-A9DE-B50F76A5EAEC}" type="sibTrans" cxnId="{0A364372-7EC2-4F21-B671-376B7CBFD273}">
      <dgm:prSet/>
      <dgm:spPr/>
      <dgm:t>
        <a:bodyPr/>
        <a:lstStyle/>
        <a:p>
          <a:endParaRPr lang="en-US"/>
        </a:p>
      </dgm:t>
    </dgm:pt>
    <dgm:pt modelId="{7E562982-2A50-4232-AFAB-EABA7F355E60}">
      <dgm:prSet/>
      <dgm:spPr/>
      <dgm:t>
        <a:bodyPr/>
        <a:lstStyle/>
        <a:p>
          <a:r>
            <a:rPr lang="en-US"/>
            <a:t>In 1984, Cal State LA was the site of the XXIII (23rd) Olympiad judo events</a:t>
          </a:r>
        </a:p>
      </dgm:t>
    </dgm:pt>
    <dgm:pt modelId="{A4427783-6836-4A1B-8B16-D6DEAA755E12}" type="parTrans" cxnId="{B370FAD0-C75B-4A62-8FCD-D13B7FD3A19C}">
      <dgm:prSet/>
      <dgm:spPr/>
      <dgm:t>
        <a:bodyPr/>
        <a:lstStyle/>
        <a:p>
          <a:endParaRPr lang="en-US"/>
        </a:p>
      </dgm:t>
    </dgm:pt>
    <dgm:pt modelId="{4909535C-4D43-4829-BF90-F98858C86D2D}" type="sibTrans" cxnId="{B370FAD0-C75B-4A62-8FCD-D13B7FD3A19C}">
      <dgm:prSet/>
      <dgm:spPr/>
      <dgm:t>
        <a:bodyPr/>
        <a:lstStyle/>
        <a:p>
          <a:endParaRPr lang="en-US"/>
        </a:p>
      </dgm:t>
    </dgm:pt>
    <dgm:pt modelId="{2D0F4D05-6C17-48D7-B456-563FF2A002D2}">
      <dgm:prSet/>
      <dgm:spPr/>
      <dgm:t>
        <a:bodyPr/>
        <a:lstStyle/>
        <a:p>
          <a:r>
            <a:rPr lang="en-US"/>
            <a:t>During the 2021-2022 cycle, 27,032 active students – 13.8% graduate/Postbacc students</a:t>
          </a:r>
        </a:p>
      </dgm:t>
    </dgm:pt>
    <dgm:pt modelId="{D1C1ED94-68A0-4953-96F0-7CAF2A8045B1}" type="parTrans" cxnId="{97CE71C8-CAB1-433B-8379-C6C1A4CC51F1}">
      <dgm:prSet/>
      <dgm:spPr/>
      <dgm:t>
        <a:bodyPr/>
        <a:lstStyle/>
        <a:p>
          <a:endParaRPr lang="en-US"/>
        </a:p>
      </dgm:t>
    </dgm:pt>
    <dgm:pt modelId="{9EAE8E71-3B46-4414-B883-01FF3AB467D6}" type="sibTrans" cxnId="{97CE71C8-CAB1-433B-8379-C6C1A4CC51F1}">
      <dgm:prSet/>
      <dgm:spPr/>
      <dgm:t>
        <a:bodyPr/>
        <a:lstStyle/>
        <a:p>
          <a:endParaRPr lang="en-US"/>
        </a:p>
      </dgm:t>
    </dgm:pt>
    <dgm:pt modelId="{9D5FAAB2-5510-4CB2-9A34-C387555C64C7}">
      <dgm:prSet/>
      <dgm:spPr/>
      <dgm:t>
        <a:bodyPr/>
        <a:lstStyle/>
        <a:p>
          <a:r>
            <a:rPr lang="en-US" dirty="0"/>
            <a:t>1268 New Graduate/</a:t>
          </a:r>
          <a:r>
            <a:rPr lang="en-US" dirty="0" err="1"/>
            <a:t>Postbacc</a:t>
          </a:r>
          <a:r>
            <a:rPr lang="en-US" dirty="0"/>
            <a:t> Students</a:t>
          </a:r>
        </a:p>
      </dgm:t>
    </dgm:pt>
    <dgm:pt modelId="{B36455BC-4AC1-42D7-8892-2C37CDA47DD8}" type="parTrans" cxnId="{2D75A858-3A39-4F40-A3D3-C48371BDFB25}">
      <dgm:prSet/>
      <dgm:spPr/>
      <dgm:t>
        <a:bodyPr/>
        <a:lstStyle/>
        <a:p>
          <a:endParaRPr lang="en-US"/>
        </a:p>
      </dgm:t>
    </dgm:pt>
    <dgm:pt modelId="{BD895339-37EC-4BCA-9F55-7A200773A10C}" type="sibTrans" cxnId="{2D75A858-3A39-4F40-A3D3-C48371BDFB25}">
      <dgm:prSet/>
      <dgm:spPr/>
      <dgm:t>
        <a:bodyPr/>
        <a:lstStyle/>
        <a:p>
          <a:endParaRPr lang="en-US"/>
        </a:p>
      </dgm:t>
    </dgm:pt>
    <dgm:pt modelId="{D1257B55-CFD4-48D1-9D2D-4FCDE870090D}">
      <dgm:prSet/>
      <dgm:spPr/>
      <dgm:t>
        <a:bodyPr/>
        <a:lstStyle/>
        <a:p>
          <a:r>
            <a:rPr lang="en-US" dirty="0"/>
            <a:t>Cal State LA kicked off the university's 75th anniversary celebration with the University Convocation</a:t>
          </a:r>
        </a:p>
      </dgm:t>
    </dgm:pt>
    <dgm:pt modelId="{1837B9CF-E76F-45CA-8B3E-AFC34ADFB2F6}" type="parTrans" cxnId="{B08F58D4-C529-4AF5-9C80-C780C740B416}">
      <dgm:prSet/>
      <dgm:spPr/>
      <dgm:t>
        <a:bodyPr/>
        <a:lstStyle/>
        <a:p>
          <a:endParaRPr lang="en-US"/>
        </a:p>
      </dgm:t>
    </dgm:pt>
    <dgm:pt modelId="{C7B330D0-9D7F-41C8-A589-46EC89C3A030}" type="sibTrans" cxnId="{B08F58D4-C529-4AF5-9C80-C780C740B416}">
      <dgm:prSet/>
      <dgm:spPr/>
      <dgm:t>
        <a:bodyPr/>
        <a:lstStyle/>
        <a:p>
          <a:endParaRPr lang="en-US"/>
        </a:p>
      </dgm:t>
    </dgm:pt>
    <dgm:pt modelId="{C797B743-CA7F-438B-A2C3-13F9E079DB94}" type="pres">
      <dgm:prSet presAssocID="{6298C603-F8B1-4065-A000-0EF7FDA58703}" presName="vert0" presStyleCnt="0">
        <dgm:presLayoutVars>
          <dgm:dir/>
          <dgm:animOne val="branch"/>
          <dgm:animLvl val="lvl"/>
        </dgm:presLayoutVars>
      </dgm:prSet>
      <dgm:spPr/>
    </dgm:pt>
    <dgm:pt modelId="{18D2C9E5-A7FE-4F4A-BA02-473280B9CD04}" type="pres">
      <dgm:prSet presAssocID="{C7A7AAA7-67FE-49AD-80A8-61B75C3F21E9}" presName="thickLine" presStyleLbl="alignNode1" presStyleIdx="0" presStyleCnt="6"/>
      <dgm:spPr/>
    </dgm:pt>
    <dgm:pt modelId="{0735062C-3D6E-4CD5-9D3F-B2AA53424462}" type="pres">
      <dgm:prSet presAssocID="{C7A7AAA7-67FE-49AD-80A8-61B75C3F21E9}" presName="horz1" presStyleCnt="0"/>
      <dgm:spPr/>
    </dgm:pt>
    <dgm:pt modelId="{43F859C1-C08B-41A0-9F3E-3ECCF95DDFD3}" type="pres">
      <dgm:prSet presAssocID="{C7A7AAA7-67FE-49AD-80A8-61B75C3F21E9}" presName="tx1" presStyleLbl="revTx" presStyleIdx="0" presStyleCnt="6"/>
      <dgm:spPr/>
    </dgm:pt>
    <dgm:pt modelId="{263303D6-36C2-48DD-8BCB-71A99031C9EB}" type="pres">
      <dgm:prSet presAssocID="{C7A7AAA7-67FE-49AD-80A8-61B75C3F21E9}" presName="vert1" presStyleCnt="0"/>
      <dgm:spPr/>
    </dgm:pt>
    <dgm:pt modelId="{20F1FFF8-B4D6-4AD0-9CE5-ABB50E027614}" type="pres">
      <dgm:prSet presAssocID="{0C71AFD3-6E13-47CA-B23A-075A969C591A}" presName="thickLine" presStyleLbl="alignNode1" presStyleIdx="1" presStyleCnt="6"/>
      <dgm:spPr/>
    </dgm:pt>
    <dgm:pt modelId="{8FE8D293-4EB1-453B-9DB1-4A5A75CA3EC5}" type="pres">
      <dgm:prSet presAssocID="{0C71AFD3-6E13-47CA-B23A-075A969C591A}" presName="horz1" presStyleCnt="0"/>
      <dgm:spPr/>
    </dgm:pt>
    <dgm:pt modelId="{6EE68820-AA90-41BB-B6D6-1E1DEEBB3B43}" type="pres">
      <dgm:prSet presAssocID="{0C71AFD3-6E13-47CA-B23A-075A969C591A}" presName="tx1" presStyleLbl="revTx" presStyleIdx="1" presStyleCnt="6"/>
      <dgm:spPr/>
    </dgm:pt>
    <dgm:pt modelId="{F4777042-F4BB-46CD-A23E-3ED940C0BCCB}" type="pres">
      <dgm:prSet presAssocID="{0C71AFD3-6E13-47CA-B23A-075A969C591A}" presName="vert1" presStyleCnt="0"/>
      <dgm:spPr/>
    </dgm:pt>
    <dgm:pt modelId="{DFC579EA-CCBA-4FF2-B30B-B44D829293CF}" type="pres">
      <dgm:prSet presAssocID="{7E562982-2A50-4232-AFAB-EABA7F355E60}" presName="thickLine" presStyleLbl="alignNode1" presStyleIdx="2" presStyleCnt="6"/>
      <dgm:spPr/>
    </dgm:pt>
    <dgm:pt modelId="{92FFA9B4-B273-4D91-9C48-055B83F14E67}" type="pres">
      <dgm:prSet presAssocID="{7E562982-2A50-4232-AFAB-EABA7F355E60}" presName="horz1" presStyleCnt="0"/>
      <dgm:spPr/>
    </dgm:pt>
    <dgm:pt modelId="{67586924-A0E3-405B-8B97-46157C724904}" type="pres">
      <dgm:prSet presAssocID="{7E562982-2A50-4232-AFAB-EABA7F355E60}" presName="tx1" presStyleLbl="revTx" presStyleIdx="2" presStyleCnt="6"/>
      <dgm:spPr/>
    </dgm:pt>
    <dgm:pt modelId="{ED4D8A55-9F03-4931-8A21-D3FDDD4DA296}" type="pres">
      <dgm:prSet presAssocID="{7E562982-2A50-4232-AFAB-EABA7F355E60}" presName="vert1" presStyleCnt="0"/>
      <dgm:spPr/>
    </dgm:pt>
    <dgm:pt modelId="{AF5E2DA8-EAC6-4109-B022-1ED490D1F19F}" type="pres">
      <dgm:prSet presAssocID="{2D0F4D05-6C17-48D7-B456-563FF2A002D2}" presName="thickLine" presStyleLbl="alignNode1" presStyleIdx="3" presStyleCnt="6"/>
      <dgm:spPr/>
    </dgm:pt>
    <dgm:pt modelId="{5070B679-18DF-420C-BB03-3B391B1628B7}" type="pres">
      <dgm:prSet presAssocID="{2D0F4D05-6C17-48D7-B456-563FF2A002D2}" presName="horz1" presStyleCnt="0"/>
      <dgm:spPr/>
    </dgm:pt>
    <dgm:pt modelId="{B1499548-3A05-4152-AE75-25A4A56C7841}" type="pres">
      <dgm:prSet presAssocID="{2D0F4D05-6C17-48D7-B456-563FF2A002D2}" presName="tx1" presStyleLbl="revTx" presStyleIdx="3" presStyleCnt="6"/>
      <dgm:spPr/>
    </dgm:pt>
    <dgm:pt modelId="{48D91662-AF04-46FE-91AF-5CF1BD2ED984}" type="pres">
      <dgm:prSet presAssocID="{2D0F4D05-6C17-48D7-B456-563FF2A002D2}" presName="vert1" presStyleCnt="0"/>
      <dgm:spPr/>
    </dgm:pt>
    <dgm:pt modelId="{B74F305B-B3E1-467A-9F88-8883C8EB2F6A}" type="pres">
      <dgm:prSet presAssocID="{9D5FAAB2-5510-4CB2-9A34-C387555C64C7}" presName="thickLine" presStyleLbl="alignNode1" presStyleIdx="4" presStyleCnt="6"/>
      <dgm:spPr/>
    </dgm:pt>
    <dgm:pt modelId="{FA876BA9-0276-404F-A11D-79D07974D465}" type="pres">
      <dgm:prSet presAssocID="{9D5FAAB2-5510-4CB2-9A34-C387555C64C7}" presName="horz1" presStyleCnt="0"/>
      <dgm:spPr/>
    </dgm:pt>
    <dgm:pt modelId="{E6DDE5AA-B196-4D09-8195-B7FFF998919F}" type="pres">
      <dgm:prSet presAssocID="{9D5FAAB2-5510-4CB2-9A34-C387555C64C7}" presName="tx1" presStyleLbl="revTx" presStyleIdx="4" presStyleCnt="6"/>
      <dgm:spPr/>
    </dgm:pt>
    <dgm:pt modelId="{AC0D1003-C8AC-455E-AE4D-8EC06228DDA4}" type="pres">
      <dgm:prSet presAssocID="{9D5FAAB2-5510-4CB2-9A34-C387555C64C7}" presName="vert1" presStyleCnt="0"/>
      <dgm:spPr/>
    </dgm:pt>
    <dgm:pt modelId="{E2324523-0231-4F49-AD05-8F7E79FC5156}" type="pres">
      <dgm:prSet presAssocID="{D1257B55-CFD4-48D1-9D2D-4FCDE870090D}" presName="thickLine" presStyleLbl="alignNode1" presStyleIdx="5" presStyleCnt="6"/>
      <dgm:spPr/>
    </dgm:pt>
    <dgm:pt modelId="{7457737C-3F71-4996-A3B6-092FFC8328CC}" type="pres">
      <dgm:prSet presAssocID="{D1257B55-CFD4-48D1-9D2D-4FCDE870090D}" presName="horz1" presStyleCnt="0"/>
      <dgm:spPr/>
    </dgm:pt>
    <dgm:pt modelId="{432F517F-2995-4B29-9F4B-78247C021724}" type="pres">
      <dgm:prSet presAssocID="{D1257B55-CFD4-48D1-9D2D-4FCDE870090D}" presName="tx1" presStyleLbl="revTx" presStyleIdx="5" presStyleCnt="6"/>
      <dgm:spPr/>
    </dgm:pt>
    <dgm:pt modelId="{ED1F70B4-B385-45EF-8D4D-41F4491055DB}" type="pres">
      <dgm:prSet presAssocID="{D1257B55-CFD4-48D1-9D2D-4FCDE870090D}" presName="vert1" presStyleCnt="0"/>
      <dgm:spPr/>
    </dgm:pt>
  </dgm:ptLst>
  <dgm:cxnLst>
    <dgm:cxn modelId="{20F58505-4A53-4415-944B-E774736ACFED}" type="presOf" srcId="{7E562982-2A50-4232-AFAB-EABA7F355E60}" destId="{67586924-A0E3-405B-8B97-46157C724904}" srcOrd="0" destOrd="0" presId="urn:microsoft.com/office/officeart/2008/layout/LinedList"/>
    <dgm:cxn modelId="{FA45962A-F251-4B8A-A674-BBA1E02011EB}" type="presOf" srcId="{6298C603-F8B1-4065-A000-0EF7FDA58703}" destId="{C797B743-CA7F-438B-A2C3-13F9E079DB94}" srcOrd="0" destOrd="0" presId="urn:microsoft.com/office/officeart/2008/layout/LinedList"/>
    <dgm:cxn modelId="{D0E3715C-D614-44CA-A20E-53BDCD88526C}" type="presOf" srcId="{0C71AFD3-6E13-47CA-B23A-075A969C591A}" destId="{6EE68820-AA90-41BB-B6D6-1E1DEEBB3B43}" srcOrd="0" destOrd="0" presId="urn:microsoft.com/office/officeart/2008/layout/LinedList"/>
    <dgm:cxn modelId="{0A364372-7EC2-4F21-B671-376B7CBFD273}" srcId="{6298C603-F8B1-4065-A000-0EF7FDA58703}" destId="{0C71AFD3-6E13-47CA-B23A-075A969C591A}" srcOrd="1" destOrd="0" parTransId="{96406241-94DA-4D73-AF4E-4CAAA2EBAC92}" sibTransId="{E4AD99DF-F698-4DE3-A9DE-B50F76A5EAEC}"/>
    <dgm:cxn modelId="{2D75A858-3A39-4F40-A3D3-C48371BDFB25}" srcId="{6298C603-F8B1-4065-A000-0EF7FDA58703}" destId="{9D5FAAB2-5510-4CB2-9A34-C387555C64C7}" srcOrd="4" destOrd="0" parTransId="{B36455BC-4AC1-42D7-8892-2C37CDA47DD8}" sibTransId="{BD895339-37EC-4BCA-9F55-7A200773A10C}"/>
    <dgm:cxn modelId="{6F011A7C-DD71-4C51-9E6E-9794E8FE3BA6}" type="presOf" srcId="{D1257B55-CFD4-48D1-9D2D-4FCDE870090D}" destId="{432F517F-2995-4B29-9F4B-78247C021724}" srcOrd="0" destOrd="0" presId="urn:microsoft.com/office/officeart/2008/layout/LinedList"/>
    <dgm:cxn modelId="{8C7981BA-4A85-406B-9BD2-A8D94A7327E6}" type="presOf" srcId="{C7A7AAA7-67FE-49AD-80A8-61B75C3F21E9}" destId="{43F859C1-C08B-41A0-9F3E-3ECCF95DDFD3}" srcOrd="0" destOrd="0" presId="urn:microsoft.com/office/officeart/2008/layout/LinedList"/>
    <dgm:cxn modelId="{04B31CC7-F8C8-4BCC-8CE9-A6E735CB65AA}" type="presOf" srcId="{2D0F4D05-6C17-48D7-B456-563FF2A002D2}" destId="{B1499548-3A05-4152-AE75-25A4A56C7841}" srcOrd="0" destOrd="0" presId="urn:microsoft.com/office/officeart/2008/layout/LinedList"/>
    <dgm:cxn modelId="{97CE71C8-CAB1-433B-8379-C6C1A4CC51F1}" srcId="{6298C603-F8B1-4065-A000-0EF7FDA58703}" destId="{2D0F4D05-6C17-48D7-B456-563FF2A002D2}" srcOrd="3" destOrd="0" parTransId="{D1C1ED94-68A0-4953-96F0-7CAF2A8045B1}" sibTransId="{9EAE8E71-3B46-4414-B883-01FF3AB467D6}"/>
    <dgm:cxn modelId="{CFCD15CE-8B4D-49FB-A40C-A1D8D27BDC81}" srcId="{6298C603-F8B1-4065-A000-0EF7FDA58703}" destId="{C7A7AAA7-67FE-49AD-80A8-61B75C3F21E9}" srcOrd="0" destOrd="0" parTransId="{49B1A80F-18B0-48DF-9405-F49DAB9BA110}" sibTransId="{7636BE43-9C8A-4510-8776-7B8D76CF335C}"/>
    <dgm:cxn modelId="{B370FAD0-C75B-4A62-8FCD-D13B7FD3A19C}" srcId="{6298C603-F8B1-4065-A000-0EF7FDA58703}" destId="{7E562982-2A50-4232-AFAB-EABA7F355E60}" srcOrd="2" destOrd="0" parTransId="{A4427783-6836-4A1B-8B16-D6DEAA755E12}" sibTransId="{4909535C-4D43-4829-BF90-F98858C86D2D}"/>
    <dgm:cxn modelId="{20985CD2-9D7D-4E54-B013-5C9A47BF6B6D}" type="presOf" srcId="{9D5FAAB2-5510-4CB2-9A34-C387555C64C7}" destId="{E6DDE5AA-B196-4D09-8195-B7FFF998919F}" srcOrd="0" destOrd="0" presId="urn:microsoft.com/office/officeart/2008/layout/LinedList"/>
    <dgm:cxn modelId="{B08F58D4-C529-4AF5-9C80-C780C740B416}" srcId="{6298C603-F8B1-4065-A000-0EF7FDA58703}" destId="{D1257B55-CFD4-48D1-9D2D-4FCDE870090D}" srcOrd="5" destOrd="0" parTransId="{1837B9CF-E76F-45CA-8B3E-AFC34ADFB2F6}" sibTransId="{C7B330D0-9D7F-41C8-A589-46EC89C3A030}"/>
    <dgm:cxn modelId="{D605E067-A91D-4D3B-9211-166B9C9A124C}" type="presParOf" srcId="{C797B743-CA7F-438B-A2C3-13F9E079DB94}" destId="{18D2C9E5-A7FE-4F4A-BA02-473280B9CD04}" srcOrd="0" destOrd="0" presId="urn:microsoft.com/office/officeart/2008/layout/LinedList"/>
    <dgm:cxn modelId="{034766B9-315A-453D-AA7A-D24E133E17B3}" type="presParOf" srcId="{C797B743-CA7F-438B-A2C3-13F9E079DB94}" destId="{0735062C-3D6E-4CD5-9D3F-B2AA53424462}" srcOrd="1" destOrd="0" presId="urn:microsoft.com/office/officeart/2008/layout/LinedList"/>
    <dgm:cxn modelId="{F69A586B-E80A-4FF8-B032-3EA8FF58213E}" type="presParOf" srcId="{0735062C-3D6E-4CD5-9D3F-B2AA53424462}" destId="{43F859C1-C08B-41A0-9F3E-3ECCF95DDFD3}" srcOrd="0" destOrd="0" presId="urn:microsoft.com/office/officeart/2008/layout/LinedList"/>
    <dgm:cxn modelId="{8E59E537-B242-46EE-B584-3DA6DBB2C9E6}" type="presParOf" srcId="{0735062C-3D6E-4CD5-9D3F-B2AA53424462}" destId="{263303D6-36C2-48DD-8BCB-71A99031C9EB}" srcOrd="1" destOrd="0" presId="urn:microsoft.com/office/officeart/2008/layout/LinedList"/>
    <dgm:cxn modelId="{11FB9ACC-8D2A-4A91-B79F-2C139ADBD3A0}" type="presParOf" srcId="{C797B743-CA7F-438B-A2C3-13F9E079DB94}" destId="{20F1FFF8-B4D6-4AD0-9CE5-ABB50E027614}" srcOrd="2" destOrd="0" presId="urn:microsoft.com/office/officeart/2008/layout/LinedList"/>
    <dgm:cxn modelId="{8A00ACF7-4598-4425-8088-9F3FB959EF9A}" type="presParOf" srcId="{C797B743-CA7F-438B-A2C3-13F9E079DB94}" destId="{8FE8D293-4EB1-453B-9DB1-4A5A75CA3EC5}" srcOrd="3" destOrd="0" presId="urn:microsoft.com/office/officeart/2008/layout/LinedList"/>
    <dgm:cxn modelId="{3904E1C1-5AE0-43AD-95BA-AECE7B2FA5A7}" type="presParOf" srcId="{8FE8D293-4EB1-453B-9DB1-4A5A75CA3EC5}" destId="{6EE68820-AA90-41BB-B6D6-1E1DEEBB3B43}" srcOrd="0" destOrd="0" presId="urn:microsoft.com/office/officeart/2008/layout/LinedList"/>
    <dgm:cxn modelId="{86E057E0-AE06-4CA4-9D58-E540554DB456}" type="presParOf" srcId="{8FE8D293-4EB1-453B-9DB1-4A5A75CA3EC5}" destId="{F4777042-F4BB-46CD-A23E-3ED940C0BCCB}" srcOrd="1" destOrd="0" presId="urn:microsoft.com/office/officeart/2008/layout/LinedList"/>
    <dgm:cxn modelId="{65114707-346E-4EB3-996C-85D025089370}" type="presParOf" srcId="{C797B743-CA7F-438B-A2C3-13F9E079DB94}" destId="{DFC579EA-CCBA-4FF2-B30B-B44D829293CF}" srcOrd="4" destOrd="0" presId="urn:microsoft.com/office/officeart/2008/layout/LinedList"/>
    <dgm:cxn modelId="{131319FE-55F3-4AB1-ABFB-EB632A41707E}" type="presParOf" srcId="{C797B743-CA7F-438B-A2C3-13F9E079DB94}" destId="{92FFA9B4-B273-4D91-9C48-055B83F14E67}" srcOrd="5" destOrd="0" presId="urn:microsoft.com/office/officeart/2008/layout/LinedList"/>
    <dgm:cxn modelId="{408B9A01-60A2-4DD6-85FB-FF3945AC2F3A}" type="presParOf" srcId="{92FFA9B4-B273-4D91-9C48-055B83F14E67}" destId="{67586924-A0E3-405B-8B97-46157C724904}" srcOrd="0" destOrd="0" presId="urn:microsoft.com/office/officeart/2008/layout/LinedList"/>
    <dgm:cxn modelId="{73C1F2FD-8543-4DDC-B973-E86B25472FEE}" type="presParOf" srcId="{92FFA9B4-B273-4D91-9C48-055B83F14E67}" destId="{ED4D8A55-9F03-4931-8A21-D3FDDD4DA296}" srcOrd="1" destOrd="0" presId="urn:microsoft.com/office/officeart/2008/layout/LinedList"/>
    <dgm:cxn modelId="{F3E863EB-32E5-4DED-8168-C94951EE150F}" type="presParOf" srcId="{C797B743-CA7F-438B-A2C3-13F9E079DB94}" destId="{AF5E2DA8-EAC6-4109-B022-1ED490D1F19F}" srcOrd="6" destOrd="0" presId="urn:microsoft.com/office/officeart/2008/layout/LinedList"/>
    <dgm:cxn modelId="{ABE38137-73A5-4E7C-ACF8-32AD20C9AB45}" type="presParOf" srcId="{C797B743-CA7F-438B-A2C3-13F9E079DB94}" destId="{5070B679-18DF-420C-BB03-3B391B1628B7}" srcOrd="7" destOrd="0" presId="urn:microsoft.com/office/officeart/2008/layout/LinedList"/>
    <dgm:cxn modelId="{628FC1E9-D4DE-4C04-969B-2B1890C78B54}" type="presParOf" srcId="{5070B679-18DF-420C-BB03-3B391B1628B7}" destId="{B1499548-3A05-4152-AE75-25A4A56C7841}" srcOrd="0" destOrd="0" presId="urn:microsoft.com/office/officeart/2008/layout/LinedList"/>
    <dgm:cxn modelId="{6273D5E5-4636-4F10-B37B-132D683B8C00}" type="presParOf" srcId="{5070B679-18DF-420C-BB03-3B391B1628B7}" destId="{48D91662-AF04-46FE-91AF-5CF1BD2ED984}" srcOrd="1" destOrd="0" presId="urn:microsoft.com/office/officeart/2008/layout/LinedList"/>
    <dgm:cxn modelId="{BAF0E54F-22C3-4478-AE0A-A457BE9C6C97}" type="presParOf" srcId="{C797B743-CA7F-438B-A2C3-13F9E079DB94}" destId="{B74F305B-B3E1-467A-9F88-8883C8EB2F6A}" srcOrd="8" destOrd="0" presId="urn:microsoft.com/office/officeart/2008/layout/LinedList"/>
    <dgm:cxn modelId="{813F67B1-D3A4-477B-A2BB-B3ABE6A9E374}" type="presParOf" srcId="{C797B743-CA7F-438B-A2C3-13F9E079DB94}" destId="{FA876BA9-0276-404F-A11D-79D07974D465}" srcOrd="9" destOrd="0" presId="urn:microsoft.com/office/officeart/2008/layout/LinedList"/>
    <dgm:cxn modelId="{8DF377FF-C92B-4312-A549-5BA489C4A76D}" type="presParOf" srcId="{FA876BA9-0276-404F-A11D-79D07974D465}" destId="{E6DDE5AA-B196-4D09-8195-B7FFF998919F}" srcOrd="0" destOrd="0" presId="urn:microsoft.com/office/officeart/2008/layout/LinedList"/>
    <dgm:cxn modelId="{3E324B7F-451F-478E-86E7-1B279945A2CA}" type="presParOf" srcId="{FA876BA9-0276-404F-A11D-79D07974D465}" destId="{AC0D1003-C8AC-455E-AE4D-8EC06228DDA4}" srcOrd="1" destOrd="0" presId="urn:microsoft.com/office/officeart/2008/layout/LinedList"/>
    <dgm:cxn modelId="{04AA61DB-BA75-45E7-B2E1-A86BD1E1A271}" type="presParOf" srcId="{C797B743-CA7F-438B-A2C3-13F9E079DB94}" destId="{E2324523-0231-4F49-AD05-8F7E79FC5156}" srcOrd="10" destOrd="0" presId="urn:microsoft.com/office/officeart/2008/layout/LinedList"/>
    <dgm:cxn modelId="{B0184ECB-651F-45AD-ABDA-379810558787}" type="presParOf" srcId="{C797B743-CA7F-438B-A2C3-13F9E079DB94}" destId="{7457737C-3F71-4996-A3B6-092FFC8328CC}" srcOrd="11" destOrd="0" presId="urn:microsoft.com/office/officeart/2008/layout/LinedList"/>
    <dgm:cxn modelId="{873804B4-9E0E-47BF-9AD1-9AC577E443F6}" type="presParOf" srcId="{7457737C-3F71-4996-A3B6-092FFC8328CC}" destId="{432F517F-2995-4B29-9F4B-78247C021724}" srcOrd="0" destOrd="0" presId="urn:microsoft.com/office/officeart/2008/layout/LinedList"/>
    <dgm:cxn modelId="{181FDA7C-1943-4955-BCEF-5FFAD5F305E6}" type="presParOf" srcId="{7457737C-3F71-4996-A3B6-092FFC8328CC}" destId="{ED1F70B4-B385-45EF-8D4D-41F4491055D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74A849-0C4E-4742-B611-09A5329164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3674BE-DF32-4A5A-912D-B2440EAECC37}">
      <dgm:prSet/>
      <dgm:spPr/>
      <dgm:t>
        <a:bodyPr/>
        <a:lstStyle/>
        <a:p>
          <a:pPr>
            <a:lnSpc>
              <a:spcPct val="100000"/>
            </a:lnSpc>
          </a:pPr>
          <a:r>
            <a:rPr lang="en-US" dirty="0"/>
            <a:t>Serving as .the initial point of contact, the website is intended to target both present and potential Cal State LA students wishing to further their education in the city of Los Angeles</a:t>
          </a:r>
        </a:p>
      </dgm:t>
    </dgm:pt>
    <dgm:pt modelId="{92719BFC-15F9-47E9-B417-F18BCCA2B174}" type="parTrans" cxnId="{4A9255F6-B023-453B-8941-265F0297221D}">
      <dgm:prSet/>
      <dgm:spPr/>
      <dgm:t>
        <a:bodyPr/>
        <a:lstStyle/>
        <a:p>
          <a:endParaRPr lang="en-US"/>
        </a:p>
      </dgm:t>
    </dgm:pt>
    <dgm:pt modelId="{38797AF5-9325-4457-8973-701756F17E8C}" type="sibTrans" cxnId="{4A9255F6-B023-453B-8941-265F0297221D}">
      <dgm:prSet/>
      <dgm:spPr/>
      <dgm:t>
        <a:bodyPr/>
        <a:lstStyle/>
        <a:p>
          <a:endParaRPr lang="en-US"/>
        </a:p>
      </dgm:t>
    </dgm:pt>
    <dgm:pt modelId="{B3C0312E-CBE3-4E28-B353-0DBE630DE721}">
      <dgm:prSet/>
      <dgm:spPr/>
      <dgm:t>
        <a:bodyPr/>
        <a:lstStyle/>
        <a:p>
          <a:pPr>
            <a:lnSpc>
              <a:spcPct val="100000"/>
            </a:lnSpc>
          </a:pPr>
          <a:r>
            <a:rPr lang="en-US" dirty="0"/>
            <a:t>The redesigned Cal State LA Admissions website will inspire students seeking degrees by giving them the resources they need to:</a:t>
          </a:r>
        </a:p>
        <a:p>
          <a:pPr>
            <a:lnSpc>
              <a:spcPct val="100000"/>
            </a:lnSpc>
          </a:pPr>
          <a:r>
            <a:rPr lang="en-US" dirty="0"/>
            <a:t>	Go/Return to the university </a:t>
          </a:r>
        </a:p>
        <a:p>
          <a:pPr>
            <a:lnSpc>
              <a:spcPct val="100000"/>
            </a:lnSpc>
          </a:pPr>
          <a:r>
            <a:rPr lang="en-US" dirty="0"/>
            <a:t>	Residency information </a:t>
          </a:r>
        </a:p>
      </dgm:t>
    </dgm:pt>
    <dgm:pt modelId="{F8100D8D-3597-4A2D-9D08-1B2A90219B43}" type="parTrans" cxnId="{D328EF78-6CDD-4992-8F7E-A2114F05B90C}">
      <dgm:prSet/>
      <dgm:spPr/>
      <dgm:t>
        <a:bodyPr/>
        <a:lstStyle/>
        <a:p>
          <a:endParaRPr lang="en-US"/>
        </a:p>
      </dgm:t>
    </dgm:pt>
    <dgm:pt modelId="{238499EB-1FBB-4659-B7BD-24519D1830C9}" type="sibTrans" cxnId="{D328EF78-6CDD-4992-8F7E-A2114F05B90C}">
      <dgm:prSet/>
      <dgm:spPr/>
      <dgm:t>
        <a:bodyPr/>
        <a:lstStyle/>
        <a:p>
          <a:endParaRPr lang="en-US"/>
        </a:p>
      </dgm:t>
    </dgm:pt>
    <dgm:pt modelId="{0DCCCDF3-837E-4BD8-89A5-26D5BF42B002}" type="pres">
      <dgm:prSet presAssocID="{5374A849-0C4E-4742-B611-09A5329164D8}" presName="root" presStyleCnt="0">
        <dgm:presLayoutVars>
          <dgm:dir/>
          <dgm:resizeHandles val="exact"/>
        </dgm:presLayoutVars>
      </dgm:prSet>
      <dgm:spPr/>
    </dgm:pt>
    <dgm:pt modelId="{DBAE83B1-0E49-4B5D-8788-0DD6EEFFF9AB}" type="pres">
      <dgm:prSet presAssocID="{693674BE-DF32-4A5A-912D-B2440EAECC37}" presName="compNode" presStyleCnt="0"/>
      <dgm:spPr/>
    </dgm:pt>
    <dgm:pt modelId="{5C7542B4-697E-47E7-B04E-9EC60E7D1DB7}" type="pres">
      <dgm:prSet presAssocID="{693674BE-DF32-4A5A-912D-B2440EAECC37}" presName="bgRect" presStyleLbl="bgShp" presStyleIdx="0" presStyleCnt="2"/>
      <dgm:spPr/>
    </dgm:pt>
    <dgm:pt modelId="{B39159A9-E49E-4EFE-8004-F6A370A849EE}" type="pres">
      <dgm:prSet presAssocID="{693674BE-DF32-4A5A-912D-B2440EAECC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outline"/>
        </a:ext>
      </dgm:extLst>
    </dgm:pt>
    <dgm:pt modelId="{9A0DB299-9B55-49B2-948D-E19428EBAB60}" type="pres">
      <dgm:prSet presAssocID="{693674BE-DF32-4A5A-912D-B2440EAECC37}" presName="spaceRect" presStyleCnt="0"/>
      <dgm:spPr/>
    </dgm:pt>
    <dgm:pt modelId="{63A38FE2-72DA-4242-BCCB-12834ED6F26F}" type="pres">
      <dgm:prSet presAssocID="{693674BE-DF32-4A5A-912D-B2440EAECC37}" presName="parTx" presStyleLbl="revTx" presStyleIdx="0" presStyleCnt="2">
        <dgm:presLayoutVars>
          <dgm:chMax val="0"/>
          <dgm:chPref val="0"/>
        </dgm:presLayoutVars>
      </dgm:prSet>
      <dgm:spPr/>
    </dgm:pt>
    <dgm:pt modelId="{0FD7D01B-29AB-4211-917F-DF315FA6FE7E}" type="pres">
      <dgm:prSet presAssocID="{38797AF5-9325-4457-8973-701756F17E8C}" presName="sibTrans" presStyleCnt="0"/>
      <dgm:spPr/>
    </dgm:pt>
    <dgm:pt modelId="{87C36F00-E3E8-4445-9CC6-1BC5E1B5C201}" type="pres">
      <dgm:prSet presAssocID="{B3C0312E-CBE3-4E28-B353-0DBE630DE721}" presName="compNode" presStyleCnt="0"/>
      <dgm:spPr/>
    </dgm:pt>
    <dgm:pt modelId="{3CB4ED79-8B4B-4B36-B4FE-1E1A4E3B179F}" type="pres">
      <dgm:prSet presAssocID="{B3C0312E-CBE3-4E28-B353-0DBE630DE721}" presName="bgRect" presStyleLbl="bgShp" presStyleIdx="1" presStyleCnt="2"/>
      <dgm:spPr/>
    </dgm:pt>
    <dgm:pt modelId="{D460D98D-9F28-4CD4-8BEE-1F66F0ED2565}" type="pres">
      <dgm:prSet presAssocID="{B3C0312E-CBE3-4E28-B353-0DBE630DE7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F544A6B7-0381-4766-B85A-0907563CC86A}" type="pres">
      <dgm:prSet presAssocID="{B3C0312E-CBE3-4E28-B353-0DBE630DE721}" presName="spaceRect" presStyleCnt="0"/>
      <dgm:spPr/>
    </dgm:pt>
    <dgm:pt modelId="{DBB5EDE3-17B3-4451-9045-B8A60B4C3B14}" type="pres">
      <dgm:prSet presAssocID="{B3C0312E-CBE3-4E28-B353-0DBE630DE721}" presName="parTx" presStyleLbl="revTx" presStyleIdx="1" presStyleCnt="2">
        <dgm:presLayoutVars>
          <dgm:chMax val="0"/>
          <dgm:chPref val="0"/>
        </dgm:presLayoutVars>
      </dgm:prSet>
      <dgm:spPr/>
    </dgm:pt>
  </dgm:ptLst>
  <dgm:cxnLst>
    <dgm:cxn modelId="{E0C9183A-9E0A-4514-BE06-51869B2D68FD}" type="presOf" srcId="{693674BE-DF32-4A5A-912D-B2440EAECC37}" destId="{63A38FE2-72DA-4242-BCCB-12834ED6F26F}" srcOrd="0" destOrd="0" presId="urn:microsoft.com/office/officeart/2018/2/layout/IconVerticalSolidList"/>
    <dgm:cxn modelId="{72CEDF6D-AF2E-44B7-97E9-7D063954DE0C}" type="presOf" srcId="{5374A849-0C4E-4742-B611-09A5329164D8}" destId="{0DCCCDF3-837E-4BD8-89A5-26D5BF42B002}" srcOrd="0" destOrd="0" presId="urn:microsoft.com/office/officeart/2018/2/layout/IconVerticalSolidList"/>
    <dgm:cxn modelId="{D328EF78-6CDD-4992-8F7E-A2114F05B90C}" srcId="{5374A849-0C4E-4742-B611-09A5329164D8}" destId="{B3C0312E-CBE3-4E28-B353-0DBE630DE721}" srcOrd="1" destOrd="0" parTransId="{F8100D8D-3597-4A2D-9D08-1B2A90219B43}" sibTransId="{238499EB-1FBB-4659-B7BD-24519D1830C9}"/>
    <dgm:cxn modelId="{F9611AA5-4056-4623-BE65-848C8C189754}" type="presOf" srcId="{B3C0312E-CBE3-4E28-B353-0DBE630DE721}" destId="{DBB5EDE3-17B3-4451-9045-B8A60B4C3B14}" srcOrd="0" destOrd="0" presId="urn:microsoft.com/office/officeart/2018/2/layout/IconVerticalSolidList"/>
    <dgm:cxn modelId="{4A9255F6-B023-453B-8941-265F0297221D}" srcId="{5374A849-0C4E-4742-B611-09A5329164D8}" destId="{693674BE-DF32-4A5A-912D-B2440EAECC37}" srcOrd="0" destOrd="0" parTransId="{92719BFC-15F9-47E9-B417-F18BCCA2B174}" sibTransId="{38797AF5-9325-4457-8973-701756F17E8C}"/>
    <dgm:cxn modelId="{E9234059-FE19-47E9-B614-945D86033CD1}" type="presParOf" srcId="{0DCCCDF3-837E-4BD8-89A5-26D5BF42B002}" destId="{DBAE83B1-0E49-4B5D-8788-0DD6EEFFF9AB}" srcOrd="0" destOrd="0" presId="urn:microsoft.com/office/officeart/2018/2/layout/IconVerticalSolidList"/>
    <dgm:cxn modelId="{888FEE9B-BEA6-4764-9091-A6F2685C9E55}" type="presParOf" srcId="{DBAE83B1-0E49-4B5D-8788-0DD6EEFFF9AB}" destId="{5C7542B4-697E-47E7-B04E-9EC60E7D1DB7}" srcOrd="0" destOrd="0" presId="urn:microsoft.com/office/officeart/2018/2/layout/IconVerticalSolidList"/>
    <dgm:cxn modelId="{ECF96C6D-E18F-4662-997C-E2029616A623}" type="presParOf" srcId="{DBAE83B1-0E49-4B5D-8788-0DD6EEFFF9AB}" destId="{B39159A9-E49E-4EFE-8004-F6A370A849EE}" srcOrd="1" destOrd="0" presId="urn:microsoft.com/office/officeart/2018/2/layout/IconVerticalSolidList"/>
    <dgm:cxn modelId="{498DA899-0BD5-4222-80CD-62E72914E02C}" type="presParOf" srcId="{DBAE83B1-0E49-4B5D-8788-0DD6EEFFF9AB}" destId="{9A0DB299-9B55-49B2-948D-E19428EBAB60}" srcOrd="2" destOrd="0" presId="urn:microsoft.com/office/officeart/2018/2/layout/IconVerticalSolidList"/>
    <dgm:cxn modelId="{B744F092-6340-464A-ABD3-9FB0E5CE4D3E}" type="presParOf" srcId="{DBAE83B1-0E49-4B5D-8788-0DD6EEFFF9AB}" destId="{63A38FE2-72DA-4242-BCCB-12834ED6F26F}" srcOrd="3" destOrd="0" presId="urn:microsoft.com/office/officeart/2018/2/layout/IconVerticalSolidList"/>
    <dgm:cxn modelId="{114B33E8-B7E7-4701-88EB-9B79F6CF9A33}" type="presParOf" srcId="{0DCCCDF3-837E-4BD8-89A5-26D5BF42B002}" destId="{0FD7D01B-29AB-4211-917F-DF315FA6FE7E}" srcOrd="1" destOrd="0" presId="urn:microsoft.com/office/officeart/2018/2/layout/IconVerticalSolidList"/>
    <dgm:cxn modelId="{5883129D-A657-43C5-9C41-803396175FD7}" type="presParOf" srcId="{0DCCCDF3-837E-4BD8-89A5-26D5BF42B002}" destId="{87C36F00-E3E8-4445-9CC6-1BC5E1B5C201}" srcOrd="2" destOrd="0" presId="urn:microsoft.com/office/officeart/2018/2/layout/IconVerticalSolidList"/>
    <dgm:cxn modelId="{C65B3E1A-8953-4C8C-88CE-9AEDB036E0B0}" type="presParOf" srcId="{87C36F00-E3E8-4445-9CC6-1BC5E1B5C201}" destId="{3CB4ED79-8B4B-4B36-B4FE-1E1A4E3B179F}" srcOrd="0" destOrd="0" presId="urn:microsoft.com/office/officeart/2018/2/layout/IconVerticalSolidList"/>
    <dgm:cxn modelId="{C357D217-0DE3-47B8-BFD8-603247C230DB}" type="presParOf" srcId="{87C36F00-E3E8-4445-9CC6-1BC5E1B5C201}" destId="{D460D98D-9F28-4CD4-8BEE-1F66F0ED2565}" srcOrd="1" destOrd="0" presId="urn:microsoft.com/office/officeart/2018/2/layout/IconVerticalSolidList"/>
    <dgm:cxn modelId="{F88516AA-C62D-438C-90AC-C1B0874BC128}" type="presParOf" srcId="{87C36F00-E3E8-4445-9CC6-1BC5E1B5C201}" destId="{F544A6B7-0381-4766-B85A-0907563CC86A}" srcOrd="2" destOrd="0" presId="urn:microsoft.com/office/officeart/2018/2/layout/IconVerticalSolidList"/>
    <dgm:cxn modelId="{3367F39D-72D5-408B-9735-F518A5C91A70}" type="presParOf" srcId="{87C36F00-E3E8-4445-9CC6-1BC5E1B5C201}" destId="{DBB5EDE3-17B3-4451-9045-B8A60B4C3B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4B359-F41C-4A0A-B315-B1205F08B03C}">
      <dsp:nvSpPr>
        <dsp:cNvPr id="0" name=""/>
        <dsp:cNvSpPr/>
      </dsp:nvSpPr>
      <dsp:spPr>
        <a:xfrm>
          <a:off x="0" y="1604"/>
          <a:ext cx="5978072" cy="8132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BC1D4D-60FD-44D3-990C-E03B38FD2F95}">
      <dsp:nvSpPr>
        <dsp:cNvPr id="0" name=""/>
        <dsp:cNvSpPr/>
      </dsp:nvSpPr>
      <dsp:spPr>
        <a:xfrm>
          <a:off x="246001" y="184581"/>
          <a:ext cx="447276" cy="4472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6AED61-2EC9-4262-BB02-930DC687D585}">
      <dsp:nvSpPr>
        <dsp:cNvPr id="0" name=""/>
        <dsp:cNvSpPr/>
      </dsp:nvSpPr>
      <dsp:spPr>
        <a:xfrm>
          <a:off x="939279" y="1604"/>
          <a:ext cx="5038792" cy="813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67" tIns="86067" rIns="86067" bIns="86067" numCol="1" spcCol="1270" anchor="ctr" anchorCtr="0">
          <a:noAutofit/>
        </a:bodyPr>
        <a:lstStyle/>
        <a:p>
          <a:pPr marL="0" lvl="0" indent="0" algn="l" defTabSz="977900">
            <a:lnSpc>
              <a:spcPct val="100000"/>
            </a:lnSpc>
            <a:spcBef>
              <a:spcPct val="0"/>
            </a:spcBef>
            <a:spcAft>
              <a:spcPct val="35000"/>
            </a:spcAft>
            <a:buNone/>
          </a:pPr>
          <a:r>
            <a:rPr lang="en-US" sz="2200" kern="1200" baseline="0" dirty="0"/>
            <a:t>Overview</a:t>
          </a:r>
          <a:endParaRPr lang="en-US" sz="2200" kern="1200" dirty="0"/>
        </a:p>
      </dsp:txBody>
      <dsp:txXfrm>
        <a:off x="939279" y="1604"/>
        <a:ext cx="5038792" cy="813229"/>
      </dsp:txXfrm>
    </dsp:sp>
    <dsp:sp modelId="{C3E637FB-05E6-4A9F-9A83-DB800DA72019}">
      <dsp:nvSpPr>
        <dsp:cNvPr id="0" name=""/>
        <dsp:cNvSpPr/>
      </dsp:nvSpPr>
      <dsp:spPr>
        <a:xfrm>
          <a:off x="0" y="1018141"/>
          <a:ext cx="5978072" cy="8132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49FBDE-A3B4-4AC2-9E5F-B30A9D1917ED}">
      <dsp:nvSpPr>
        <dsp:cNvPr id="0" name=""/>
        <dsp:cNvSpPr/>
      </dsp:nvSpPr>
      <dsp:spPr>
        <a:xfrm>
          <a:off x="246001" y="1152923"/>
          <a:ext cx="447276" cy="4472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D3B63C-68B3-48E8-BE28-9369BE246D95}">
      <dsp:nvSpPr>
        <dsp:cNvPr id="0" name=""/>
        <dsp:cNvSpPr/>
      </dsp:nvSpPr>
      <dsp:spPr>
        <a:xfrm>
          <a:off x="939279" y="1018141"/>
          <a:ext cx="5038792" cy="813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67" tIns="86067" rIns="86067" bIns="86067" numCol="1" spcCol="1270" anchor="ctr" anchorCtr="0">
          <a:noAutofit/>
        </a:bodyPr>
        <a:lstStyle/>
        <a:p>
          <a:pPr marL="0" lvl="0" indent="0" algn="l" defTabSz="977900">
            <a:lnSpc>
              <a:spcPct val="100000"/>
            </a:lnSpc>
            <a:spcBef>
              <a:spcPct val="0"/>
            </a:spcBef>
            <a:spcAft>
              <a:spcPct val="35000"/>
            </a:spcAft>
            <a:buNone/>
          </a:pPr>
          <a:r>
            <a:rPr lang="en-US" sz="2200" kern="1200" baseline="0"/>
            <a:t>Motive</a:t>
          </a:r>
          <a:endParaRPr lang="en-US" sz="2200" kern="1200"/>
        </a:p>
      </dsp:txBody>
      <dsp:txXfrm>
        <a:off x="939279" y="1018141"/>
        <a:ext cx="5038792" cy="813229"/>
      </dsp:txXfrm>
    </dsp:sp>
    <dsp:sp modelId="{044389A6-B74E-43D1-91F1-28AB20A70B3B}">
      <dsp:nvSpPr>
        <dsp:cNvPr id="0" name=""/>
        <dsp:cNvSpPr/>
      </dsp:nvSpPr>
      <dsp:spPr>
        <a:xfrm>
          <a:off x="0" y="2034677"/>
          <a:ext cx="5978072" cy="8132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25514-95B8-4822-B0CD-2B8322434E4C}">
      <dsp:nvSpPr>
        <dsp:cNvPr id="0" name=""/>
        <dsp:cNvSpPr/>
      </dsp:nvSpPr>
      <dsp:spPr>
        <a:xfrm>
          <a:off x="246001" y="2217654"/>
          <a:ext cx="447276" cy="4472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0F19CC-86C7-40C3-9E6A-3AF14216C8C7}">
      <dsp:nvSpPr>
        <dsp:cNvPr id="0" name=""/>
        <dsp:cNvSpPr/>
      </dsp:nvSpPr>
      <dsp:spPr>
        <a:xfrm>
          <a:off x="939279" y="2034677"/>
          <a:ext cx="5038792" cy="813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67" tIns="86067" rIns="86067" bIns="86067" numCol="1" spcCol="1270" anchor="ctr" anchorCtr="0">
          <a:noAutofit/>
        </a:bodyPr>
        <a:lstStyle/>
        <a:p>
          <a:pPr marL="0" lvl="0" indent="0" algn="l" defTabSz="977900">
            <a:lnSpc>
              <a:spcPct val="100000"/>
            </a:lnSpc>
            <a:spcBef>
              <a:spcPct val="0"/>
            </a:spcBef>
            <a:spcAft>
              <a:spcPct val="35000"/>
            </a:spcAft>
            <a:buNone/>
          </a:pPr>
          <a:r>
            <a:rPr lang="en-US" sz="2200" kern="1200" baseline="0"/>
            <a:t>Audience</a:t>
          </a:r>
          <a:endParaRPr lang="en-US" sz="2200" kern="1200"/>
        </a:p>
      </dsp:txBody>
      <dsp:txXfrm>
        <a:off x="939279" y="2034677"/>
        <a:ext cx="5038792" cy="813229"/>
      </dsp:txXfrm>
    </dsp:sp>
    <dsp:sp modelId="{4C806A0B-C5F5-4B20-BA90-747DB4E5FD2A}">
      <dsp:nvSpPr>
        <dsp:cNvPr id="0" name=""/>
        <dsp:cNvSpPr/>
      </dsp:nvSpPr>
      <dsp:spPr>
        <a:xfrm>
          <a:off x="0" y="3051214"/>
          <a:ext cx="5978072" cy="8132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E2ED5-11BA-4CFE-A883-4D9E6EF03120}">
      <dsp:nvSpPr>
        <dsp:cNvPr id="0" name=""/>
        <dsp:cNvSpPr/>
      </dsp:nvSpPr>
      <dsp:spPr>
        <a:xfrm>
          <a:off x="246001" y="3234190"/>
          <a:ext cx="447276" cy="4472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E73953-B68B-470C-98D4-30279FE4D445}">
      <dsp:nvSpPr>
        <dsp:cNvPr id="0" name=""/>
        <dsp:cNvSpPr/>
      </dsp:nvSpPr>
      <dsp:spPr>
        <a:xfrm>
          <a:off x="939279" y="3051214"/>
          <a:ext cx="5038792" cy="813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67" tIns="86067" rIns="86067" bIns="86067" numCol="1" spcCol="1270" anchor="ctr" anchorCtr="0">
          <a:noAutofit/>
        </a:bodyPr>
        <a:lstStyle/>
        <a:p>
          <a:pPr marL="0" lvl="0" indent="0" algn="l" defTabSz="977900">
            <a:lnSpc>
              <a:spcPct val="100000"/>
            </a:lnSpc>
            <a:spcBef>
              <a:spcPct val="0"/>
            </a:spcBef>
            <a:spcAft>
              <a:spcPct val="35000"/>
            </a:spcAft>
            <a:buNone/>
          </a:pPr>
          <a:r>
            <a:rPr lang="en-US" sz="2200" kern="1200" baseline="0"/>
            <a:t>Website</a:t>
          </a:r>
          <a:endParaRPr lang="en-US" sz="2200" kern="1200"/>
        </a:p>
      </dsp:txBody>
      <dsp:txXfrm>
        <a:off x="939279" y="3051214"/>
        <a:ext cx="5038792" cy="813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2C9E5-A7FE-4F4A-BA02-473280B9CD04}">
      <dsp:nvSpPr>
        <dsp:cNvPr id="0" name=""/>
        <dsp:cNvSpPr/>
      </dsp:nvSpPr>
      <dsp:spPr>
        <a:xfrm>
          <a:off x="0" y="1894"/>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F859C1-C08B-41A0-9F3E-3ECCF95DDFD3}">
      <dsp:nvSpPr>
        <dsp:cNvPr id="0" name=""/>
        <dsp:cNvSpPr/>
      </dsp:nvSpPr>
      <dsp:spPr>
        <a:xfrm>
          <a:off x="0" y="1894"/>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Founded in 1947 as Los Angeles State College</a:t>
          </a:r>
        </a:p>
      </dsp:txBody>
      <dsp:txXfrm>
        <a:off x="0" y="1894"/>
        <a:ext cx="4572002" cy="646120"/>
      </dsp:txXfrm>
    </dsp:sp>
    <dsp:sp modelId="{20F1FFF8-B4D6-4AD0-9CE5-ABB50E027614}">
      <dsp:nvSpPr>
        <dsp:cNvPr id="0" name=""/>
        <dsp:cNvSpPr/>
      </dsp:nvSpPr>
      <dsp:spPr>
        <a:xfrm>
          <a:off x="0" y="648015"/>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68820-AA90-41BB-B6D6-1E1DEEBB3B43}">
      <dsp:nvSpPr>
        <dsp:cNvPr id="0" name=""/>
        <dsp:cNvSpPr/>
      </dsp:nvSpPr>
      <dsp:spPr>
        <a:xfrm>
          <a:off x="0" y="648015"/>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Formerly Diablos, the Golden Eagle became the mascot in 1981</a:t>
          </a:r>
        </a:p>
      </dsp:txBody>
      <dsp:txXfrm>
        <a:off x="0" y="648015"/>
        <a:ext cx="4572002" cy="646120"/>
      </dsp:txXfrm>
    </dsp:sp>
    <dsp:sp modelId="{DFC579EA-CCBA-4FF2-B30B-B44D829293CF}">
      <dsp:nvSpPr>
        <dsp:cNvPr id="0" name=""/>
        <dsp:cNvSpPr/>
      </dsp:nvSpPr>
      <dsp:spPr>
        <a:xfrm>
          <a:off x="0" y="1294136"/>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586924-A0E3-405B-8B97-46157C724904}">
      <dsp:nvSpPr>
        <dsp:cNvPr id="0" name=""/>
        <dsp:cNvSpPr/>
      </dsp:nvSpPr>
      <dsp:spPr>
        <a:xfrm>
          <a:off x="0" y="1294136"/>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In 1984, Cal State LA was the site of the XXIII (23rd) Olympiad judo events</a:t>
          </a:r>
        </a:p>
      </dsp:txBody>
      <dsp:txXfrm>
        <a:off x="0" y="1294136"/>
        <a:ext cx="4572002" cy="646120"/>
      </dsp:txXfrm>
    </dsp:sp>
    <dsp:sp modelId="{AF5E2DA8-EAC6-4109-B022-1ED490D1F19F}">
      <dsp:nvSpPr>
        <dsp:cNvPr id="0" name=""/>
        <dsp:cNvSpPr/>
      </dsp:nvSpPr>
      <dsp:spPr>
        <a:xfrm>
          <a:off x="0" y="1940256"/>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99548-3A05-4152-AE75-25A4A56C7841}">
      <dsp:nvSpPr>
        <dsp:cNvPr id="0" name=""/>
        <dsp:cNvSpPr/>
      </dsp:nvSpPr>
      <dsp:spPr>
        <a:xfrm>
          <a:off x="0" y="1940257"/>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During the 2021-2022 cycle, 27,032 active students – 13.8% graduate/Postbacc students</a:t>
          </a:r>
        </a:p>
      </dsp:txBody>
      <dsp:txXfrm>
        <a:off x="0" y="1940257"/>
        <a:ext cx="4572002" cy="646120"/>
      </dsp:txXfrm>
    </dsp:sp>
    <dsp:sp modelId="{B74F305B-B3E1-467A-9F88-8883C8EB2F6A}">
      <dsp:nvSpPr>
        <dsp:cNvPr id="0" name=""/>
        <dsp:cNvSpPr/>
      </dsp:nvSpPr>
      <dsp:spPr>
        <a:xfrm>
          <a:off x="0" y="2586377"/>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DDE5AA-B196-4D09-8195-B7FFF998919F}">
      <dsp:nvSpPr>
        <dsp:cNvPr id="0" name=""/>
        <dsp:cNvSpPr/>
      </dsp:nvSpPr>
      <dsp:spPr>
        <a:xfrm>
          <a:off x="0" y="2586377"/>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1268 New Graduate/</a:t>
          </a:r>
          <a:r>
            <a:rPr lang="en-US" sz="1300" kern="1200" dirty="0" err="1"/>
            <a:t>Postbacc</a:t>
          </a:r>
          <a:r>
            <a:rPr lang="en-US" sz="1300" kern="1200" dirty="0"/>
            <a:t> Students</a:t>
          </a:r>
        </a:p>
      </dsp:txBody>
      <dsp:txXfrm>
        <a:off x="0" y="2586377"/>
        <a:ext cx="4572002" cy="646120"/>
      </dsp:txXfrm>
    </dsp:sp>
    <dsp:sp modelId="{E2324523-0231-4F49-AD05-8F7E79FC5156}">
      <dsp:nvSpPr>
        <dsp:cNvPr id="0" name=""/>
        <dsp:cNvSpPr/>
      </dsp:nvSpPr>
      <dsp:spPr>
        <a:xfrm>
          <a:off x="0" y="3232498"/>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F517F-2995-4B29-9F4B-78247C021724}">
      <dsp:nvSpPr>
        <dsp:cNvPr id="0" name=""/>
        <dsp:cNvSpPr/>
      </dsp:nvSpPr>
      <dsp:spPr>
        <a:xfrm>
          <a:off x="0" y="3232498"/>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Cal State LA kicked off the university's 75th anniversary celebration with the University Convocation</a:t>
          </a:r>
        </a:p>
      </dsp:txBody>
      <dsp:txXfrm>
        <a:off x="0" y="3232498"/>
        <a:ext cx="4572002" cy="64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542B4-697E-47E7-B04E-9EC60E7D1DB7}">
      <dsp:nvSpPr>
        <dsp:cNvPr id="0" name=""/>
        <dsp:cNvSpPr/>
      </dsp:nvSpPr>
      <dsp:spPr>
        <a:xfrm>
          <a:off x="0" y="855083"/>
          <a:ext cx="5990135" cy="1578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159A9-E49E-4EFE-8004-F6A370A849EE}">
      <dsp:nvSpPr>
        <dsp:cNvPr id="0" name=""/>
        <dsp:cNvSpPr/>
      </dsp:nvSpPr>
      <dsp:spPr>
        <a:xfrm>
          <a:off x="477531" y="1210272"/>
          <a:ext cx="868238" cy="8682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A38FE2-72DA-4242-BCCB-12834ED6F26F}">
      <dsp:nvSpPr>
        <dsp:cNvPr id="0" name=""/>
        <dsp:cNvSpPr/>
      </dsp:nvSpPr>
      <dsp:spPr>
        <a:xfrm>
          <a:off x="1823301" y="855083"/>
          <a:ext cx="4166834" cy="15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70" tIns="167070" rIns="167070" bIns="167070" numCol="1" spcCol="1270" anchor="ctr" anchorCtr="0">
          <a:noAutofit/>
        </a:bodyPr>
        <a:lstStyle/>
        <a:p>
          <a:pPr marL="0" lvl="0" indent="0" algn="l" defTabSz="622300">
            <a:lnSpc>
              <a:spcPct val="100000"/>
            </a:lnSpc>
            <a:spcBef>
              <a:spcPct val="0"/>
            </a:spcBef>
            <a:spcAft>
              <a:spcPct val="35000"/>
            </a:spcAft>
            <a:buNone/>
          </a:pPr>
          <a:r>
            <a:rPr lang="en-US" sz="1400" kern="1200" dirty="0"/>
            <a:t>Serving as .the initial point of contact, the website is intended to target both present and potential Cal State LA students wishing to further their education in the city of Los Angeles</a:t>
          </a:r>
        </a:p>
      </dsp:txBody>
      <dsp:txXfrm>
        <a:off x="1823301" y="855083"/>
        <a:ext cx="4166834" cy="1578616"/>
      </dsp:txXfrm>
    </dsp:sp>
    <dsp:sp modelId="{3CB4ED79-8B4B-4B36-B4FE-1E1A4E3B179F}">
      <dsp:nvSpPr>
        <dsp:cNvPr id="0" name=""/>
        <dsp:cNvSpPr/>
      </dsp:nvSpPr>
      <dsp:spPr>
        <a:xfrm>
          <a:off x="0" y="2828354"/>
          <a:ext cx="5990135" cy="1578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0D98D-9F28-4CD4-8BEE-1F66F0ED2565}">
      <dsp:nvSpPr>
        <dsp:cNvPr id="0" name=""/>
        <dsp:cNvSpPr/>
      </dsp:nvSpPr>
      <dsp:spPr>
        <a:xfrm>
          <a:off x="477531" y="3183542"/>
          <a:ext cx="868238" cy="8682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B5EDE3-17B3-4451-9045-B8A60B4C3B14}">
      <dsp:nvSpPr>
        <dsp:cNvPr id="0" name=""/>
        <dsp:cNvSpPr/>
      </dsp:nvSpPr>
      <dsp:spPr>
        <a:xfrm>
          <a:off x="1823301" y="2828354"/>
          <a:ext cx="4166834" cy="15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70" tIns="167070" rIns="167070" bIns="167070" numCol="1" spcCol="1270" anchor="ctr" anchorCtr="0">
          <a:noAutofit/>
        </a:bodyPr>
        <a:lstStyle/>
        <a:p>
          <a:pPr marL="0" lvl="0" indent="0" algn="l" defTabSz="622300">
            <a:lnSpc>
              <a:spcPct val="100000"/>
            </a:lnSpc>
            <a:spcBef>
              <a:spcPct val="0"/>
            </a:spcBef>
            <a:spcAft>
              <a:spcPct val="35000"/>
            </a:spcAft>
            <a:buNone/>
          </a:pPr>
          <a:r>
            <a:rPr lang="en-US" sz="1400" kern="1200" dirty="0"/>
            <a:t>The redesigned Cal State LA Admissions website will inspire students seeking degrees by giving them the resources they need to:</a:t>
          </a:r>
        </a:p>
        <a:p>
          <a:pPr marL="0" lvl="0" indent="0" algn="l" defTabSz="622300">
            <a:lnSpc>
              <a:spcPct val="100000"/>
            </a:lnSpc>
            <a:spcBef>
              <a:spcPct val="0"/>
            </a:spcBef>
            <a:spcAft>
              <a:spcPct val="35000"/>
            </a:spcAft>
            <a:buNone/>
          </a:pPr>
          <a:r>
            <a:rPr lang="en-US" sz="1400" kern="1200" dirty="0"/>
            <a:t>	Go/Return to the university </a:t>
          </a:r>
        </a:p>
        <a:p>
          <a:pPr marL="0" lvl="0" indent="0" algn="l" defTabSz="622300">
            <a:lnSpc>
              <a:spcPct val="100000"/>
            </a:lnSpc>
            <a:spcBef>
              <a:spcPct val="0"/>
            </a:spcBef>
            <a:spcAft>
              <a:spcPct val="35000"/>
            </a:spcAft>
            <a:buNone/>
          </a:pPr>
          <a:r>
            <a:rPr lang="en-US" sz="1400" kern="1200" dirty="0"/>
            <a:t>	Residency information </a:t>
          </a:r>
        </a:p>
      </dsp:txBody>
      <dsp:txXfrm>
        <a:off x="1823301" y="2828354"/>
        <a:ext cx="4166834" cy="15786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9C5A860-F335-4252-AA00-24FB67ED2982}" type="datetime1">
              <a:rPr lang="en-US" smtClean="0"/>
              <a:t>5/12/2023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F646F3F-274D-499B-ABBE-824EB4ABDC3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506634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8305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19497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BC802-30E3-4658-9CCA-F873646FEC67}"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5885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B227A3-19CE-4153-81CE-64EB7AB094B3}" type="datetime1">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095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3425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128AB-198A-495F-8475-FDB360C9873F}" type="datetime1">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54542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1A235E-F8FD-479F-9FC7-18BE84110877}" type="datetime1">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6502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0F09B-68DA-462E-9DB4-4C9ADAB8CBCC}" type="datetime1">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68152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C4E36-FABE-47EB-AA7F-C19A93824617}" type="datetime1">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24719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99CE6B-5DE6-4A2D-B72E-5E8969F9F56F}" type="datetime1">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06842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481A142-DA77-4A5F-AD1F-14E6C18F0F5F}" type="datetime1">
              <a:rPr lang="en-US" smtClean="0"/>
              <a:t>5/12/2023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1898322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ggonza156.github.io/CIS5620Project/" TargetMode="External"/><Relationship Id="rId2" Type="http://schemas.openxmlformats.org/officeDocument/2006/relationships/image" Target="../media/image1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descr="3D Person Working In A Home Office">
            <a:extLst>
              <a:ext uri="{FF2B5EF4-FFF2-40B4-BE49-F238E27FC236}">
                <a16:creationId xmlns:a16="http://schemas.microsoft.com/office/drawing/2014/main" id="{57028603-5925-0A30-892A-F9C82C90F9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891" r="1" b="1"/>
          <a:stretch/>
        </p:blipFill>
        <p:spPr>
          <a:xfrm>
            <a:off x="-74645" y="10"/>
            <a:ext cx="12266645" cy="6857990"/>
          </a:xfrm>
          <a:prstGeom prst="rect">
            <a:avLst/>
          </a:prstGeom>
        </p:spPr>
      </p:pic>
      <p:sp>
        <p:nvSpPr>
          <p:cNvPr id="2" name="Title 1">
            <a:extLst>
              <a:ext uri="{FF2B5EF4-FFF2-40B4-BE49-F238E27FC236}">
                <a16:creationId xmlns:a16="http://schemas.microsoft.com/office/drawing/2014/main" id="{BE185FF2-DEDD-A47A-18A8-C7A5DBAA03CC}"/>
              </a:ext>
            </a:extLst>
          </p:cNvPr>
          <p:cNvSpPr>
            <a:spLocks noGrp="1"/>
          </p:cNvSpPr>
          <p:nvPr>
            <p:ph type="ctrTitle"/>
          </p:nvPr>
        </p:nvSpPr>
        <p:spPr>
          <a:xfrm>
            <a:off x="666750" y="663960"/>
            <a:ext cx="10915651" cy="3594112"/>
          </a:xfrm>
        </p:spPr>
        <p:txBody>
          <a:bodyPr anchor="t">
            <a:normAutofit fontScale="90000"/>
          </a:bodyPr>
          <a:lstStyle/>
          <a:p>
            <a:pPr algn="ctr"/>
            <a:r>
              <a:rPr kumimoji="0" lang="en-US"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Calibri Light" panose="020F0302020204030204"/>
              </a:rPr>
              <a:t>Transforming the User Experience: </a:t>
            </a:r>
            <a:br>
              <a:rPr kumimoji="0" lang="en-US"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Calibri Light" panose="020F0302020204030204"/>
              </a:rPr>
            </a:br>
            <a:r>
              <a:rPr kumimoji="0" lang="en-US"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Calibri Light" panose="020F0302020204030204"/>
              </a:rPr>
              <a:t>A Website Improvement Proposal for Cal State LA</a:t>
            </a:r>
            <a:endParaRPr lang="en-US" dirty="0">
              <a:solidFill>
                <a:srgbClr val="FFFFFF"/>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8538D2B-880A-7DAF-8F22-9D3005B584E1}"/>
              </a:ext>
            </a:extLst>
          </p:cNvPr>
          <p:cNvSpPr>
            <a:spLocks noGrp="1"/>
          </p:cNvSpPr>
          <p:nvPr>
            <p:ph type="subTitle" idx="1"/>
          </p:nvPr>
        </p:nvSpPr>
        <p:spPr>
          <a:xfrm>
            <a:off x="4794742" y="4592320"/>
            <a:ext cx="6787658" cy="1601720"/>
          </a:xfrm>
        </p:spPr>
        <p:txBody>
          <a:bodyPr anchor="ctr">
            <a:normAutofit/>
          </a:bodyPr>
          <a:lstStyle/>
          <a:p>
            <a:pPr algn="r"/>
            <a:r>
              <a:rPr lang="en-US" dirty="0">
                <a:solidFill>
                  <a:schemeClr val="tx2">
                    <a:lumMod val="50000"/>
                  </a:schemeClr>
                </a:solidFill>
              </a:rPr>
              <a:t>Gabriela Gonzalez</a:t>
            </a:r>
          </a:p>
          <a:p>
            <a:pPr algn="r"/>
            <a:r>
              <a:rPr lang="en-US" dirty="0">
                <a:solidFill>
                  <a:schemeClr val="tx2">
                    <a:lumMod val="50000"/>
                  </a:schemeClr>
                </a:solidFill>
              </a:rPr>
              <a:t>Rafael Cruz</a:t>
            </a:r>
          </a:p>
          <a:p>
            <a:pPr algn="r"/>
            <a:r>
              <a:rPr lang="en-US" dirty="0">
                <a:solidFill>
                  <a:schemeClr val="tx2">
                    <a:lumMod val="50000"/>
                  </a:schemeClr>
                </a:solidFill>
              </a:rPr>
              <a:t>CIS 5620</a:t>
            </a:r>
          </a:p>
        </p:txBody>
      </p:sp>
    </p:spTree>
    <p:extLst>
      <p:ext uri="{BB962C8B-B14F-4D97-AF65-F5344CB8AC3E}">
        <p14:creationId xmlns:p14="http://schemas.microsoft.com/office/powerpoint/2010/main" val="356454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6D6F4-9BE6-71D0-FA38-15FACF6190CD}"/>
              </a:ext>
            </a:extLst>
          </p:cNvPr>
          <p:cNvSpPr>
            <a:spLocks noGrp="1"/>
          </p:cNvSpPr>
          <p:nvPr>
            <p:ph type="title"/>
          </p:nvPr>
        </p:nvSpPr>
        <p:spPr>
          <a:xfrm>
            <a:off x="913795" y="600075"/>
            <a:ext cx="5978072" cy="970450"/>
          </a:xfrm>
        </p:spPr>
        <p:txBody>
          <a:bodyPr>
            <a:noAutofit/>
          </a:bodyPr>
          <a:lstStyle/>
          <a:p>
            <a:pPr algn="l"/>
            <a:r>
              <a:rPr lang="en-US" sz="6000" dirty="0"/>
              <a:t>AGENDA</a:t>
            </a:r>
          </a:p>
        </p:txBody>
      </p:sp>
      <p:graphicFrame>
        <p:nvGraphicFramePr>
          <p:cNvPr id="16" name="Content Placeholder 13">
            <a:extLst>
              <a:ext uri="{FF2B5EF4-FFF2-40B4-BE49-F238E27FC236}">
                <a16:creationId xmlns:a16="http://schemas.microsoft.com/office/drawing/2014/main" id="{5B6CC47B-1ED4-FA20-F0DE-9B5C7626316E}"/>
              </a:ext>
            </a:extLst>
          </p:cNvPr>
          <p:cNvGraphicFramePr>
            <a:graphicFrameLocks noGrp="1"/>
          </p:cNvGraphicFramePr>
          <p:nvPr>
            <p:ph idx="1"/>
            <p:extLst>
              <p:ext uri="{D42A27DB-BD31-4B8C-83A1-F6EECF244321}">
                <p14:modId xmlns:p14="http://schemas.microsoft.com/office/powerpoint/2010/main" val="424632268"/>
              </p:ext>
            </p:extLst>
          </p:nvPr>
        </p:nvGraphicFramePr>
        <p:xfrm>
          <a:off x="913795" y="1828801"/>
          <a:ext cx="5978072" cy="3866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a:extLst>
              <a:ext uri="{FF2B5EF4-FFF2-40B4-BE49-F238E27FC236}">
                <a16:creationId xmlns:a16="http://schemas.microsoft.com/office/drawing/2014/main" id="{D4CB3CB7-7436-F428-605E-7090FF7EB152}"/>
              </a:ext>
            </a:extLst>
          </p:cNvPr>
          <p:cNvPicPr>
            <a:picLocks noChangeAspect="1"/>
          </p:cNvPicPr>
          <p:nvPr/>
        </p:nvPicPr>
        <p:blipFill rotWithShape="1">
          <a:blip r:embed="rId8"/>
          <a:srcRect l="3347" r="2885" b="-3"/>
          <a:stretch/>
        </p:blipFill>
        <p:spPr>
          <a:xfrm>
            <a:off x="7552945" y="643465"/>
            <a:ext cx="3995592" cy="5103372"/>
          </a:xfrm>
          <a:prstGeom prst="rect">
            <a:avLst/>
          </a:prstGeom>
        </p:spPr>
      </p:pic>
      <p:cxnSp>
        <p:nvCxnSpPr>
          <p:cNvPr id="3" name="Straight Connector 2">
            <a:extLst>
              <a:ext uri="{FF2B5EF4-FFF2-40B4-BE49-F238E27FC236}">
                <a16:creationId xmlns:a16="http://schemas.microsoft.com/office/drawing/2014/main" id="{B5184233-950B-FCBF-D042-E6BE63EF8A1B}"/>
              </a:ext>
            </a:extLst>
          </p:cNvPr>
          <p:cNvCxnSpPr>
            <a:cxnSpLocks/>
          </p:cNvCxnSpPr>
          <p:nvPr/>
        </p:nvCxnSpPr>
        <p:spPr>
          <a:xfrm>
            <a:off x="731520" y="1468925"/>
            <a:ext cx="6339840" cy="0"/>
          </a:xfrm>
          <a:prstGeom prst="line">
            <a:avLst/>
          </a:prstGeom>
          <a:ln w="31750">
            <a:solidFill>
              <a:srgbClr val="F7C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89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559F-A101-C482-F321-121A6EA088F2}"/>
              </a:ext>
            </a:extLst>
          </p:cNvPr>
          <p:cNvSpPr>
            <a:spLocks noGrp="1"/>
          </p:cNvSpPr>
          <p:nvPr>
            <p:ph type="title"/>
          </p:nvPr>
        </p:nvSpPr>
        <p:spPr>
          <a:xfrm>
            <a:off x="6420464" y="520037"/>
            <a:ext cx="4534047" cy="1584895"/>
          </a:xfrm>
        </p:spPr>
        <p:txBody>
          <a:bodyPr>
            <a:normAutofit/>
          </a:bodyPr>
          <a:lstStyle/>
          <a:p>
            <a:r>
              <a:rPr lang="en-US" sz="5400" dirty="0"/>
              <a:t>Fun Facts</a:t>
            </a:r>
          </a:p>
        </p:txBody>
      </p:sp>
      <p:pic>
        <p:nvPicPr>
          <p:cNvPr id="18" name="Picture 11" descr="Close-up of a martial arts belt">
            <a:extLst>
              <a:ext uri="{FF2B5EF4-FFF2-40B4-BE49-F238E27FC236}">
                <a16:creationId xmlns:a16="http://schemas.microsoft.com/office/drawing/2014/main" id="{B82D0F06-72B1-3468-6244-5FA3F5826D7D}"/>
              </a:ext>
            </a:extLst>
          </p:cNvPr>
          <p:cNvPicPr>
            <a:picLocks noChangeAspect="1"/>
          </p:cNvPicPr>
          <p:nvPr/>
        </p:nvPicPr>
        <p:blipFill rotWithShape="1">
          <a:blip r:embed="rId2"/>
          <a:srcRect l="19030" r="21647" b="-1"/>
          <a:stretch/>
        </p:blipFill>
        <p:spPr>
          <a:xfrm>
            <a:off x="20" y="10"/>
            <a:ext cx="6094799" cy="6857990"/>
          </a:xfrm>
          <a:prstGeom prst="rect">
            <a:avLst/>
          </a:prstGeom>
        </p:spPr>
      </p:pic>
      <p:graphicFrame>
        <p:nvGraphicFramePr>
          <p:cNvPr id="20" name="Content Placeholder 2">
            <a:extLst>
              <a:ext uri="{FF2B5EF4-FFF2-40B4-BE49-F238E27FC236}">
                <a16:creationId xmlns:a16="http://schemas.microsoft.com/office/drawing/2014/main" id="{7BA4271E-DAD8-036B-73D0-B720E2FC8C6F}"/>
              </a:ext>
            </a:extLst>
          </p:cNvPr>
          <p:cNvGraphicFramePr>
            <a:graphicFrameLocks noGrp="1"/>
          </p:cNvGraphicFramePr>
          <p:nvPr>
            <p:ph idx="1"/>
          </p:nvPr>
        </p:nvGraphicFramePr>
        <p:xfrm>
          <a:off x="6420463" y="2438399"/>
          <a:ext cx="4572002" cy="3880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B383C41-649A-3C81-0FE0-F08C6968222E}"/>
              </a:ext>
            </a:extLst>
          </p:cNvPr>
          <p:cNvPicPr>
            <a:picLocks noChangeAspect="1"/>
          </p:cNvPicPr>
          <p:nvPr/>
        </p:nvPicPr>
        <p:blipFill>
          <a:blip r:embed="rId8"/>
          <a:stretch>
            <a:fillRect/>
          </a:stretch>
        </p:blipFill>
        <p:spPr>
          <a:xfrm>
            <a:off x="9702800" y="6577713"/>
            <a:ext cx="1521134" cy="280287"/>
          </a:xfrm>
          <a:prstGeom prst="rect">
            <a:avLst/>
          </a:prstGeom>
        </p:spPr>
      </p:pic>
    </p:spTree>
    <p:extLst>
      <p:ext uri="{BB962C8B-B14F-4D97-AF65-F5344CB8AC3E}">
        <p14:creationId xmlns:p14="http://schemas.microsoft.com/office/powerpoint/2010/main" val="241604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bstract blurred public library with bookshelves">
            <a:extLst>
              <a:ext uri="{FF2B5EF4-FFF2-40B4-BE49-F238E27FC236}">
                <a16:creationId xmlns:a16="http://schemas.microsoft.com/office/drawing/2014/main" id="{2FD75206-7116-7AF0-5A9A-6009CDDE3F1F}"/>
              </a:ext>
            </a:extLst>
          </p:cNvPr>
          <p:cNvPicPr>
            <a:picLocks noChangeAspect="1"/>
          </p:cNvPicPr>
          <p:nvPr/>
        </p:nvPicPr>
        <p:blipFill rotWithShape="1">
          <a:blip r:embed="rId2"/>
          <a:srcRect b="9020"/>
          <a:stretch/>
        </p:blipFill>
        <p:spPr>
          <a:xfrm>
            <a:off x="20" y="10"/>
            <a:ext cx="11292820" cy="6857990"/>
          </a:xfrm>
          <a:prstGeom prst="rect">
            <a:avLst/>
          </a:prstGeom>
        </p:spPr>
      </p:pic>
      <p:sp>
        <p:nvSpPr>
          <p:cNvPr id="17" name="Rectangle 16">
            <a:extLst>
              <a:ext uri="{FF2B5EF4-FFF2-40B4-BE49-F238E27FC236}">
                <a16:creationId xmlns:a16="http://schemas.microsoft.com/office/drawing/2014/main" id="{9163A971-857A-4D4D-B458-BADAF926F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909559F-A101-C482-F321-121A6EA088F2}"/>
              </a:ext>
            </a:extLst>
          </p:cNvPr>
          <p:cNvSpPr>
            <a:spLocks noGrp="1"/>
          </p:cNvSpPr>
          <p:nvPr>
            <p:ph type="title"/>
          </p:nvPr>
        </p:nvSpPr>
        <p:spPr>
          <a:xfrm>
            <a:off x="4050889" y="365758"/>
            <a:ext cx="6784259" cy="1828800"/>
          </a:xfrm>
        </p:spPr>
        <p:txBody>
          <a:bodyPr>
            <a:normAutofit/>
          </a:bodyPr>
          <a:lstStyle/>
          <a:p>
            <a:r>
              <a:rPr lang="en-US" sz="5400" dirty="0"/>
              <a:t>Motive</a:t>
            </a:r>
          </a:p>
        </p:txBody>
      </p:sp>
      <p:sp>
        <p:nvSpPr>
          <p:cNvPr id="3" name="Content Placeholder 2">
            <a:extLst>
              <a:ext uri="{FF2B5EF4-FFF2-40B4-BE49-F238E27FC236}">
                <a16:creationId xmlns:a16="http://schemas.microsoft.com/office/drawing/2014/main" id="{305F6232-8F76-7106-5F44-95833932E253}"/>
              </a:ext>
            </a:extLst>
          </p:cNvPr>
          <p:cNvSpPr>
            <a:spLocks noGrp="1"/>
          </p:cNvSpPr>
          <p:nvPr>
            <p:ph idx="1"/>
          </p:nvPr>
        </p:nvSpPr>
        <p:spPr>
          <a:xfrm>
            <a:off x="4050889" y="2516291"/>
            <a:ext cx="6784259" cy="3682896"/>
          </a:xfrm>
        </p:spPr>
        <p:txBody>
          <a:bodyPr>
            <a:normAutofit/>
          </a:bodyPr>
          <a:lstStyle/>
          <a:p>
            <a:pPr marL="0" indent="0">
              <a:lnSpc>
                <a:spcPct val="150000"/>
              </a:lnSpc>
              <a:buNone/>
            </a:pPr>
            <a:r>
              <a:rPr lang="en-US" sz="2400" dirty="0"/>
              <a:t>TO IMPROVE USER EXPERIENCE</a:t>
            </a:r>
          </a:p>
          <a:p>
            <a:pPr lvl="1">
              <a:lnSpc>
                <a:spcPct val="150000"/>
              </a:lnSpc>
            </a:pPr>
            <a:r>
              <a:rPr lang="en-US" sz="1800" dirty="0">
                <a:effectLst/>
                <a:latin typeface="Arial" panose="020B0604020202020204" pitchFamily="34" charset="0"/>
                <a:ea typeface="Arial" panose="020B0604020202020204" pitchFamily="34" charset="0"/>
              </a:rPr>
              <a:t>The current website may not provide users with a seamless and intuitive experience.</a:t>
            </a:r>
          </a:p>
          <a:p>
            <a:pPr lvl="1">
              <a:lnSpc>
                <a:spcPct val="150000"/>
              </a:lnSpc>
            </a:pPr>
            <a:r>
              <a:rPr lang="en-US" sz="1800" dirty="0">
                <a:effectLst/>
                <a:latin typeface="Arial" panose="020B0604020202020204" pitchFamily="34" charset="0"/>
                <a:ea typeface="Arial" panose="020B0604020202020204" pitchFamily="34" charset="0"/>
              </a:rPr>
              <a:t>will keep up with technological advancements to provide a website that is clear and user friendly for current and perspective students of Cal State LA</a:t>
            </a:r>
            <a:endParaRPr lang="en-US" sz="1800"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1BCF5426-E2D8-0ACE-1CD6-A476B5926D52}"/>
              </a:ext>
            </a:extLst>
          </p:cNvPr>
          <p:cNvPicPr>
            <a:picLocks noChangeAspect="1"/>
          </p:cNvPicPr>
          <p:nvPr/>
        </p:nvPicPr>
        <p:blipFill>
          <a:blip r:embed="rId3"/>
          <a:stretch>
            <a:fillRect/>
          </a:stretch>
        </p:blipFill>
        <p:spPr>
          <a:xfrm>
            <a:off x="9702800" y="6577713"/>
            <a:ext cx="1521134" cy="280287"/>
          </a:xfrm>
          <a:prstGeom prst="rect">
            <a:avLst/>
          </a:prstGeom>
        </p:spPr>
      </p:pic>
    </p:spTree>
    <p:extLst>
      <p:ext uri="{BB962C8B-B14F-4D97-AF65-F5344CB8AC3E}">
        <p14:creationId xmlns:p14="http://schemas.microsoft.com/office/powerpoint/2010/main" val="9545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525FF-7D1B-BFB2-C12D-38145BEF0765}"/>
              </a:ext>
            </a:extLst>
          </p:cNvPr>
          <p:cNvSpPr>
            <a:spLocks noGrp="1"/>
          </p:cNvSpPr>
          <p:nvPr>
            <p:ph type="title"/>
          </p:nvPr>
        </p:nvSpPr>
        <p:spPr>
          <a:xfrm>
            <a:off x="76200" y="837111"/>
            <a:ext cx="3867149" cy="5183777"/>
          </a:xfrm>
        </p:spPr>
        <p:txBody>
          <a:bodyPr anchor="ctr">
            <a:normAutofit/>
          </a:bodyPr>
          <a:lstStyle/>
          <a:p>
            <a:pPr algn="ctr"/>
            <a:r>
              <a:rPr lang="en-US" sz="4000" b="1" dirty="0">
                <a:solidFill>
                  <a:schemeClr val="tx1">
                    <a:lumMod val="95000"/>
                    <a:lumOff val="5000"/>
                  </a:schemeClr>
                </a:solidFill>
              </a:rPr>
              <a:t>Target Audience</a:t>
            </a:r>
            <a:br>
              <a:rPr lang="en-US" sz="3600" dirty="0">
                <a:solidFill>
                  <a:schemeClr val="tx1">
                    <a:lumMod val="95000"/>
                    <a:lumOff val="5000"/>
                  </a:schemeClr>
                </a:solidFill>
              </a:rPr>
            </a:br>
            <a:br>
              <a:rPr lang="en-US" sz="800" dirty="0">
                <a:solidFill>
                  <a:schemeClr val="tx1">
                    <a:lumMod val="95000"/>
                    <a:lumOff val="5000"/>
                  </a:schemeClr>
                </a:solidFill>
              </a:rPr>
            </a:br>
            <a:r>
              <a:rPr lang="en-US" sz="2800" dirty="0">
                <a:solidFill>
                  <a:schemeClr val="tx1">
                    <a:lumMod val="95000"/>
                    <a:lumOff val="5000"/>
                  </a:schemeClr>
                </a:solidFill>
              </a:rPr>
              <a:t>Motivation and Goals</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D301CF8-25EC-7649-36B1-BD4FE7ED5B6C}"/>
              </a:ext>
            </a:extLst>
          </p:cNvPr>
          <p:cNvGraphicFramePr>
            <a:graphicFrameLocks noGrp="1"/>
          </p:cNvGraphicFramePr>
          <p:nvPr>
            <p:ph idx="1"/>
            <p:extLst>
              <p:ext uri="{D42A27DB-BD31-4B8C-83A1-F6EECF244321}">
                <p14:modId xmlns:p14="http://schemas.microsoft.com/office/powerpoint/2010/main" val="2947254654"/>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F5D8FEE-F543-75D4-1BA6-02CB693AEB35}"/>
              </a:ext>
            </a:extLst>
          </p:cNvPr>
          <p:cNvPicPr>
            <a:picLocks noChangeAspect="1"/>
          </p:cNvPicPr>
          <p:nvPr/>
        </p:nvPicPr>
        <p:blipFill>
          <a:blip r:embed="rId7"/>
          <a:stretch>
            <a:fillRect/>
          </a:stretch>
        </p:blipFill>
        <p:spPr>
          <a:xfrm>
            <a:off x="9702800" y="6577713"/>
            <a:ext cx="1521134" cy="280287"/>
          </a:xfrm>
          <a:prstGeom prst="rect">
            <a:avLst/>
          </a:prstGeom>
        </p:spPr>
      </p:pic>
    </p:spTree>
    <p:extLst>
      <p:ext uri="{BB962C8B-B14F-4D97-AF65-F5344CB8AC3E}">
        <p14:creationId xmlns:p14="http://schemas.microsoft.com/office/powerpoint/2010/main" val="16683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die im Notizbuch schreibt">
            <a:extLst>
              <a:ext uri="{FF2B5EF4-FFF2-40B4-BE49-F238E27FC236}">
                <a16:creationId xmlns:a16="http://schemas.microsoft.com/office/drawing/2014/main" id="{44BB90A4-C7C3-D94B-5082-19CA74AC46BD}"/>
              </a:ext>
            </a:extLst>
          </p:cNvPr>
          <p:cNvPicPr>
            <a:picLocks noChangeAspect="1"/>
          </p:cNvPicPr>
          <p:nvPr/>
        </p:nvPicPr>
        <p:blipFill rotWithShape="1">
          <a:blip r:embed="rId2">
            <a:alphaModFix amt="40000"/>
          </a:blip>
          <a:srcRect t="13177" b="15845"/>
          <a:stretch/>
        </p:blipFill>
        <p:spPr>
          <a:xfrm>
            <a:off x="20" y="-2"/>
            <a:ext cx="12191980" cy="6858000"/>
          </a:xfrm>
          <a:prstGeom prst="rect">
            <a:avLst/>
          </a:prstGeom>
        </p:spPr>
      </p:pic>
      <p:sp>
        <p:nvSpPr>
          <p:cNvPr id="2" name="Title 1">
            <a:extLst>
              <a:ext uri="{FF2B5EF4-FFF2-40B4-BE49-F238E27FC236}">
                <a16:creationId xmlns:a16="http://schemas.microsoft.com/office/drawing/2014/main" id="{770A35BF-2764-61FF-0DE5-0308AB32BD81}"/>
              </a:ext>
            </a:extLst>
          </p:cNvPr>
          <p:cNvSpPr>
            <a:spLocks noGrp="1"/>
          </p:cNvSpPr>
          <p:nvPr>
            <p:ph type="ctrTitle"/>
          </p:nvPr>
        </p:nvSpPr>
        <p:spPr>
          <a:xfrm>
            <a:off x="1261872" y="758952"/>
            <a:ext cx="9418320" cy="4041648"/>
          </a:xfrm>
        </p:spPr>
        <p:txBody>
          <a:bodyPr>
            <a:normAutofit/>
          </a:bodyPr>
          <a:lstStyle/>
          <a:p>
            <a:r>
              <a:rPr lang="en-US" dirty="0"/>
              <a:t>Website</a:t>
            </a:r>
          </a:p>
        </p:txBody>
      </p:sp>
      <p:sp>
        <p:nvSpPr>
          <p:cNvPr id="3" name="Subtitle 2">
            <a:extLst>
              <a:ext uri="{FF2B5EF4-FFF2-40B4-BE49-F238E27FC236}">
                <a16:creationId xmlns:a16="http://schemas.microsoft.com/office/drawing/2014/main" id="{119C9958-436A-C33B-288A-37F738348E99}"/>
              </a:ext>
            </a:extLst>
          </p:cNvPr>
          <p:cNvSpPr>
            <a:spLocks noGrp="1"/>
          </p:cNvSpPr>
          <p:nvPr>
            <p:ph type="subTitle" idx="1"/>
          </p:nvPr>
        </p:nvSpPr>
        <p:spPr>
          <a:xfrm>
            <a:off x="1261872" y="4800600"/>
            <a:ext cx="9418320" cy="1691640"/>
          </a:xfrm>
        </p:spPr>
        <p:txBody>
          <a:bodyPr>
            <a:normAutofit/>
          </a:bodyPr>
          <a:lstStyle/>
          <a:p>
            <a:r>
              <a:rPr lang="en-US" sz="3600" b="0" i="0" u="sng" dirty="0">
                <a:solidFill>
                  <a:schemeClr val="tx1"/>
                </a:solidFill>
                <a:effectLst/>
                <a:latin typeface="-apple-system"/>
                <a:hlinkClick r:id="rId3"/>
              </a:rPr>
              <a:t>https://ggonza156.github.io/CIS5620Project/</a:t>
            </a:r>
            <a:endParaRPr lang="en-US" sz="3600" dirty="0">
              <a:solidFill>
                <a:schemeClr val="tx1"/>
              </a:solidFill>
            </a:endParaRPr>
          </a:p>
        </p:txBody>
      </p:sp>
    </p:spTree>
    <p:extLst>
      <p:ext uri="{BB962C8B-B14F-4D97-AF65-F5344CB8AC3E}">
        <p14:creationId xmlns:p14="http://schemas.microsoft.com/office/powerpoint/2010/main" val="26083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View">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1172</TotalTime>
  <Words>226</Words>
  <Application>Microsoft Office PowerPoint</Application>
  <PresentationFormat>Widescreen</PresentationFormat>
  <Paragraphs>28</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-apple-system</vt:lpstr>
      <vt:lpstr>Arial</vt:lpstr>
      <vt:lpstr>Calibri Light</vt:lpstr>
      <vt:lpstr>Century Schoolbook</vt:lpstr>
      <vt:lpstr>Wingdings 2</vt:lpstr>
      <vt:lpstr>View</vt:lpstr>
      <vt:lpstr>Transforming the User Experience:  A Website Improvement Proposal for Cal State LA</vt:lpstr>
      <vt:lpstr>AGENDA</vt:lpstr>
      <vt:lpstr>Fun Facts</vt:lpstr>
      <vt:lpstr>Motive</vt:lpstr>
      <vt:lpstr>Target Audience  Motivation and Goals</vt:lpstr>
      <vt:lpstr>Website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the User Experience: A Website Improvement Proposal for Cal State LA</dc:title>
  <dc:creator>Cruz, Rafael</dc:creator>
  <cp:lastModifiedBy>Cruz, Rafael</cp:lastModifiedBy>
  <cp:revision>21</cp:revision>
  <dcterms:created xsi:type="dcterms:W3CDTF">2023-05-12T06:00:54Z</dcterms:created>
  <dcterms:modified xsi:type="dcterms:W3CDTF">2023-05-13T01:36:49Z</dcterms:modified>
</cp:coreProperties>
</file>